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8F0B-6A64-48EA-A8F9-C404994E38C5}" type="datetimeFigureOut">
              <a:rPr lang="en-US" smtClean="0"/>
              <a:t>Thu, 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E35C-25EC-462D-B5BD-E88D37377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8F0B-6A64-48EA-A8F9-C404994E38C5}" type="datetimeFigureOut">
              <a:rPr lang="en-US" smtClean="0"/>
              <a:t>Thu, 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E35C-25EC-462D-B5BD-E88D37377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Y:\21. 3D PHÔNG NỀN\Gaining Perspective.jpg"/>
          <p:cNvPicPr>
            <a:picLocks noChangeAspect="1" noChangeArrowheads="1"/>
          </p:cNvPicPr>
          <p:nvPr userDrawn="1"/>
        </p:nvPicPr>
        <p:blipFill>
          <a:blip r:embed="rId3">
            <a:lum bright="-10000" contras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48F0B-6A64-48EA-A8F9-C404994E38C5}" type="datetimeFigureOut">
              <a:rPr lang="en-US" smtClean="0"/>
              <a:t>Thu, 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2E35C-25EC-462D-B5BD-E88D373777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Documents and Settings\Member's LKC\Desktop\m0008.jpg"/>
          <p:cNvPicPr>
            <a:picLocks noChangeAspect="1" noChangeArrowheads="1"/>
          </p:cNvPicPr>
          <p:nvPr userDrawn="1"/>
        </p:nvPicPr>
        <p:blipFill>
          <a:blip r:embed="rId3">
            <a:lum bright="-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20" name="Straight Connector 19"/>
          <p:cNvCxnSpPr/>
          <p:nvPr userDrawn="1"/>
        </p:nvCxnSpPr>
        <p:spPr>
          <a:xfrm rot="10800000">
            <a:off x="4114800" y="6399211"/>
            <a:ext cx="4953002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10800000">
            <a:off x="3962400" y="6324600"/>
            <a:ext cx="4953002" cy="1588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6590488" y="4456888"/>
            <a:ext cx="4343399" cy="162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6859712" y="4494087"/>
            <a:ext cx="3961606" cy="263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48F0B-6A64-48EA-A8F9-C404994E38C5}" type="datetimeFigureOut">
              <a:rPr lang="en-US" smtClean="0"/>
              <a:t>Thu, 12/31/2020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2E35C-25EC-462D-B5BD-E88D3737772F}" type="slidenum">
              <a:rPr lang="en-US" smtClean="0"/>
              <a:t>‹#›</a:t>
            </a:fld>
            <a:endParaRPr lang="en-US"/>
          </a:p>
        </p:txBody>
      </p:sp>
      <p:pic>
        <p:nvPicPr>
          <p:cNvPr id="2053" name="Picture 5" descr="C:\Documents and Settings\Member's LKC\Desktop\Gaining Perspective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612021"/>
            <a:ext cx="4267200" cy="2245979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81000"/>
            <a:ext cx="91440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TOÂN VINH CHUÙA – BIEÄT THAÙNH CA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43000" y="47244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0" i="0" u="none" strike="noStrike" kern="1200" normalizeH="0" baseline="0" noProof="0" dirty="0">
                <a:solidFill>
                  <a:srgbClr val="FFFF00"/>
                </a:solidFill>
                <a:effectLst>
                  <a:glow rad="152400">
                    <a:schemeClr val="tx1"/>
                  </a:glow>
                </a:effectLst>
                <a:uLnTx/>
                <a:uFillTx/>
                <a:latin typeface="VNI-Times" pitchFamily="2" charset="0"/>
              </a:rPr>
              <a:t>PHUÏC</a:t>
            </a:r>
            <a:r>
              <a:rPr kumimoji="0" lang="en-US" sz="8000" i="0" u="none" strike="noStrike" kern="1200" normalizeH="0" noProof="0" dirty="0">
                <a:solidFill>
                  <a:srgbClr val="FFFF00"/>
                </a:solidFill>
                <a:effectLst>
                  <a:glow rad="152400">
                    <a:schemeClr val="tx1"/>
                  </a:glow>
                </a:effectLst>
                <a:uLnTx/>
                <a:uFillTx/>
                <a:latin typeface="VNI-Times" pitchFamily="2" charset="0"/>
              </a:rPr>
              <a:t> HÖNG</a:t>
            </a:r>
            <a:endParaRPr kumimoji="0" lang="en-US" sz="8000" i="0" u="none" strike="noStrike" kern="1200" normalizeH="0" baseline="0" noProof="0" dirty="0">
              <a:solidFill>
                <a:srgbClr val="FFFF00"/>
              </a:solidFill>
              <a:effectLst>
                <a:glow rad="152400">
                  <a:schemeClr val="tx1"/>
                </a:glow>
              </a:effectLst>
              <a:uLnTx/>
              <a:uFillTx/>
              <a:latin typeface="VNI-Times" pitchFamily="2" charset="0"/>
            </a:endParaRPr>
          </a:p>
        </p:txBody>
      </p:sp>
    </p:spTree>
  </p:cSld>
  <p:clrMapOvr>
    <a:masterClrMapping/>
  </p:clrMapOvr>
  <p:transition spd="slow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Xin Linh Cha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tuoân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ñaày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lôøi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chaân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lyù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Cha ban ra.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Xua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tan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ñi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ñau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thöông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,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nöôùc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Chuùa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Cha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ngöï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ñeán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Chuùa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ôi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xin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phaán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höng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chuùng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con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giôø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naøy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,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lôøi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Ngaøi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ñoåi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thay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con.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Chuùa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ôi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xin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nöôùc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Cha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ñeán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trong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giôø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naøy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,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vinh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quang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muoân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ñôøi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Vinh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quang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muoân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ñôøi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945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609600"/>
            <a:ext cx="8915400" cy="4648200"/>
          </a:xfrm>
        </p:spPr>
        <p:txBody>
          <a:bodyPr>
            <a:noAutofit/>
          </a:bodyPr>
          <a:lstStyle/>
          <a:p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Nguyeän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caàu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Jeâsus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ngöï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treân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ngoâi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cao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quyeàn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naêng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Chuùa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Ñaáng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nhaân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töø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thöông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xoùt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, </a:t>
            </a:r>
            <a:r>
              <a:rPr lang="vi-VN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Ngaøi oâi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vi-VN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ñoaùi xem 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ô</a:t>
            </a:r>
            <a:r>
              <a:rPr lang="vi-VN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i ñaây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vi-VN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bao hoang taøn. </a:t>
            </a:r>
            <a:endParaRPr lang="en-US" sz="7200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VNI-Times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Nguyeän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Chuùa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thöù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tha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,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gaùnh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bao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toäi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aùc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nhaân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gian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,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Ngaøi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quaêng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xa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ñi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bao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buoàn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ñau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Moïi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loøng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hieäp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moät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döïng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xaây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vöông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quoác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Cha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Thaùnh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Caát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heát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bao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ñieàu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gian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doái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,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cuøng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bao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yù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rieâng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cho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Cha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nhaân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töø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7620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Nguyeän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löûa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Thaùnh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Linh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phaán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höng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buøng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chaùy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taâm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con,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caát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heát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boùng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toái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löûa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thieâng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böøng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saùng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Xin Linh Cha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tuoân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ñaày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traøn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ngaäp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treân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khaép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queâ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höông</a:t>
            </a:r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 con.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ctrTitle"/>
          </p:nvPr>
        </p:nvSpPr>
        <p:spPr>
          <a:xfrm>
            <a:off x="0" y="533400"/>
            <a:ext cx="8915400" cy="4648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X</a:t>
            </a:r>
            <a:r>
              <a:rPr lang="vi-VN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in cho yeâu thöông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vi-VN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Cha seõ ñoåi thay </a:t>
            </a:r>
            <a:br>
              <a:rPr lang="en-US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</a:br>
            <a:r>
              <a:rPr lang="vi-VN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cuoäc s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oán</a:t>
            </a:r>
            <a:r>
              <a:rPr lang="vi-VN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g nôi </a:t>
            </a:r>
            <a:r>
              <a:rPr lang="en-US" sz="7200" dirty="0" err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Times" pitchFamily="2" charset="0"/>
              </a:rPr>
              <a:t>nôi</a:t>
            </a:r>
            <a:r>
              <a:rPr lang="vi-VN" sz="72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P-Geome" pitchFamily="34" charset="0"/>
              </a:rPr>
              <a:t>.</a:t>
            </a:r>
            <a:endParaRPr lang="en-US" sz="7200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VNI-Times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43434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PHUÏC</a:t>
            </a:r>
            <a:r>
              <a:rPr kumimoji="0" lang="en-US" sz="4400" b="1" i="0" u="none" strike="noStrike" kern="1200" cap="none" spc="50" normalizeH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>
                    <a:alpha val="95000"/>
                  </a:srgbClr>
                </a:solidFill>
                <a:effectLst>
                  <a:glow rad="101600">
                    <a:schemeClr val="tx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VNI-Times" pitchFamily="2" charset="0"/>
                <a:ea typeface="+mj-ea"/>
                <a:cs typeface="+mj-cs"/>
              </a:rPr>
              <a:t> HÖNG</a:t>
            </a:r>
            <a:endParaRPr kumimoji="0" lang="en-US" sz="44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>
                  <a:alpha val="95000"/>
                </a:srgbClr>
              </a:solidFill>
              <a:effectLst>
                <a:glow rad="101600">
                  <a:schemeClr val="tx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245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HP-Geome</vt:lpstr>
      <vt:lpstr>Arial</vt:lpstr>
      <vt:lpstr>Calibri</vt:lpstr>
      <vt:lpstr>VNI-Times</vt:lpstr>
      <vt:lpstr>Office Theme</vt:lpstr>
      <vt:lpstr>1_Office Theme</vt:lpstr>
      <vt:lpstr>PowerPoint Presentation</vt:lpstr>
      <vt:lpstr>Nguyeän caàu Jeâsus  ngöï treân ngoâi cao  quyeàn naêng. </vt:lpstr>
      <vt:lpstr>Chuùa Ñaáng nhaân töø  thöông xoùt, Ngaøi oâi  ñoaùi xem nôi ñaây  bao hoang taøn. </vt:lpstr>
      <vt:lpstr>Nguyeän Chuùa thöù tha,  gaùnh bao toäi aùc nhaân  gian, Ngaøi quaêng xa  ñi bao buoàn ñau. </vt:lpstr>
      <vt:lpstr>Moïi loøng hieäp moät  döïng xaây vöông quoác  Cha Thaùnh.</vt:lpstr>
      <vt:lpstr>Caát heát bao ñieàu gian  doái, cuøng bao yù rieâng  cho Cha nhaân töø. </vt:lpstr>
      <vt:lpstr>Nguyeän löûa Thaùnh Linh phaán höng buøng chaùy taâm con, caát heát boùng toái  löûa thieâng böøng saùng.</vt:lpstr>
      <vt:lpstr>Xin Linh Cha tuoân  ñaày traøn ngaäp treân  khaép queâ höông con. </vt:lpstr>
      <vt:lpstr>Xin cho yeâu thöông  Cha seõ ñoåi thay  cuoäc soáng nôi nôi.</vt:lpstr>
      <vt:lpstr>Xin Linh Cha  tuoân ñaày lôøi chaân lyù  Cha ban ra. </vt:lpstr>
      <vt:lpstr>Xua tan ñi  ñau thöông, nöôùc  Chuùa Cha ngöï ñeán. </vt:lpstr>
      <vt:lpstr>Chuùa ôi xin phaán höng chuùng con giôø naøy,  lôøi Ngaøi ñoåi thay con. </vt:lpstr>
      <vt:lpstr>Chuùa ôi xin nöôùc Cha  ñeán trong giôø naøy,  vinh quang muoân ñôøi!</vt:lpstr>
      <vt:lpstr>Vinh quang  muoân ñôøi!</vt:lpstr>
    </vt:vector>
  </TitlesOfParts>
  <Company>Tel : 0916.678.357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Trinh Nguyen</cp:lastModifiedBy>
  <cp:revision>15</cp:revision>
  <dcterms:created xsi:type="dcterms:W3CDTF">2008-08-16T03:33:32Z</dcterms:created>
  <dcterms:modified xsi:type="dcterms:W3CDTF">2020-12-31T12:30:26Z</dcterms:modified>
</cp:coreProperties>
</file>