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575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451E8-5B4F-4203-9F1A-3B5E8762B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8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FA6A2-B8F9-4882-B691-67E28680C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E31B5-328C-452C-B262-6E6610E1D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22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20FC678-BF9B-403E-8115-1027463DC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75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08E5B15-5067-43C1-A0B3-D6E7F1452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5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4624C23-21A1-42F4-8670-702AB02C8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17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FE9EBDA-B7FF-4A44-90AD-DA6E620C1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F73A7FC-B86A-451B-B56A-D3047600B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19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94F2C8B-7E01-4D8E-A283-5278FD7DF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23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3B696B2-3D0B-4488-91C2-81BE67015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0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EECB82F-3A92-4C12-A9BB-C881AD496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1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CF428-6580-4B75-9FF2-E98BDA891B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77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E84791B-C091-4413-AC4E-7A01A2346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28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B95EA27-842B-47E6-A9D2-40F89216D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9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80F1E6A-38CE-472C-9B93-93DF30AE1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3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0651B-C1AD-4457-BD3B-40183CA6A7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2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01D36-8439-46AA-8D28-7E291EB517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59D1F-2C5F-42BB-B7C4-92734FA769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8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DBB312-F590-473A-B3FE-C7FDC47DE5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B35F1-1594-4DD5-BA4A-65B93FFA43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2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BC4C9-5718-4C6A-AF5B-364FDC4D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6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2CF1C-2A4A-4A50-B02D-C5976B630A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9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>
                <a:gamma/>
                <a:shade val="46275"/>
                <a:invGamma/>
              </a:srgbClr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ACDE93F-F2F6-4DE7-9B9C-BAA8171379F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 descr="BLLTF009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90599"/>
            <a:ext cx="2438400" cy="3279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2F"/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>
              <a:latin typeface="Times New Roman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>
              <a:latin typeface="Times New Roman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95757C4-710D-49C7-A274-2A4BF27960B7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  <p:grpSp>
        <p:nvGrpSpPr>
          <p:cNvPr id="8" name="Group 39"/>
          <p:cNvGrpSpPr>
            <a:grpSpLocks/>
          </p:cNvGrpSpPr>
          <p:nvPr userDrawn="1"/>
        </p:nvGrpSpPr>
        <p:grpSpPr bwMode="auto">
          <a:xfrm>
            <a:off x="5638800" y="4798072"/>
            <a:ext cx="3175000" cy="2059928"/>
            <a:chOff x="1017" y="2898"/>
            <a:chExt cx="778" cy="844"/>
          </a:xfrm>
        </p:grpSpPr>
        <p:sp>
          <p:nvSpPr>
            <p:cNvPr id="9" name="Freeform 40"/>
            <p:cNvSpPr>
              <a:spLocks/>
            </p:cNvSpPr>
            <p:nvPr/>
          </p:nvSpPr>
          <p:spPr bwMode="auto">
            <a:xfrm>
              <a:off x="1017" y="3089"/>
              <a:ext cx="778" cy="434"/>
            </a:xfrm>
            <a:custGeom>
              <a:avLst/>
              <a:gdLst>
                <a:gd name="T0" fmla="*/ 98 w 1555"/>
                <a:gd name="T1" fmla="*/ 55 h 867"/>
                <a:gd name="T2" fmla="*/ 98 w 1555"/>
                <a:gd name="T3" fmla="*/ 0 h 867"/>
                <a:gd name="T4" fmla="*/ 0 w 1555"/>
                <a:gd name="T5" fmla="*/ 0 h 867"/>
                <a:gd name="T6" fmla="*/ 0 w 1555"/>
                <a:gd name="T7" fmla="*/ 55 h 867"/>
                <a:gd name="T8" fmla="*/ 98 w 1555"/>
                <a:gd name="T9" fmla="*/ 55 h 867"/>
                <a:gd name="T10" fmla="*/ 98 w 1555"/>
                <a:gd name="T11" fmla="*/ 55 h 8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5" h="867">
                  <a:moveTo>
                    <a:pt x="1555" y="867"/>
                  </a:moveTo>
                  <a:lnTo>
                    <a:pt x="1555" y="0"/>
                  </a:lnTo>
                  <a:lnTo>
                    <a:pt x="0" y="0"/>
                  </a:lnTo>
                  <a:lnTo>
                    <a:pt x="0" y="867"/>
                  </a:lnTo>
                  <a:lnTo>
                    <a:pt x="1555" y="8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1236" y="2898"/>
              <a:ext cx="63" cy="844"/>
            </a:xfrm>
            <a:custGeom>
              <a:avLst/>
              <a:gdLst>
                <a:gd name="T0" fmla="*/ 0 w 126"/>
                <a:gd name="T1" fmla="*/ 106 h 1688"/>
                <a:gd name="T2" fmla="*/ 8 w 126"/>
                <a:gd name="T3" fmla="*/ 98 h 1688"/>
                <a:gd name="T4" fmla="*/ 8 w 126"/>
                <a:gd name="T5" fmla="*/ 0 h 1688"/>
                <a:gd name="T6" fmla="*/ 1 w 126"/>
                <a:gd name="T7" fmla="*/ 8 h 1688"/>
                <a:gd name="T8" fmla="*/ 1 w 126"/>
                <a:gd name="T9" fmla="*/ 106 h 1688"/>
                <a:gd name="T10" fmla="*/ 1 w 126"/>
                <a:gd name="T11" fmla="*/ 106 h 1688"/>
                <a:gd name="T12" fmla="*/ 0 w 126"/>
                <a:gd name="T13" fmla="*/ 106 h 16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1688">
                  <a:moveTo>
                    <a:pt x="0" y="1687"/>
                  </a:moveTo>
                  <a:lnTo>
                    <a:pt x="126" y="1562"/>
                  </a:lnTo>
                  <a:lnTo>
                    <a:pt x="126" y="0"/>
                  </a:lnTo>
                  <a:lnTo>
                    <a:pt x="1" y="117"/>
                  </a:lnTo>
                  <a:lnTo>
                    <a:pt x="1" y="1688"/>
                  </a:lnTo>
                  <a:lnTo>
                    <a:pt x="0" y="1687"/>
                  </a:lnTo>
                  <a:close/>
                </a:path>
              </a:pathLst>
            </a:custGeom>
            <a:solidFill>
              <a:srgbClr val="E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080" y="3117"/>
              <a:ext cx="657" cy="375"/>
            </a:xfrm>
            <a:custGeom>
              <a:avLst/>
              <a:gdLst>
                <a:gd name="T0" fmla="*/ 82 w 1313"/>
                <a:gd name="T1" fmla="*/ 46 h 751"/>
                <a:gd name="T2" fmla="*/ 83 w 1313"/>
                <a:gd name="T3" fmla="*/ 0 h 751"/>
                <a:gd name="T4" fmla="*/ 0 w 1313"/>
                <a:gd name="T5" fmla="*/ 0 h 751"/>
                <a:gd name="T6" fmla="*/ 0 w 1313"/>
                <a:gd name="T7" fmla="*/ 46 h 751"/>
                <a:gd name="T8" fmla="*/ 1 w 1313"/>
                <a:gd name="T9" fmla="*/ 46 h 751"/>
                <a:gd name="T10" fmla="*/ 4 w 1313"/>
                <a:gd name="T11" fmla="*/ 46 h 751"/>
                <a:gd name="T12" fmla="*/ 8 w 1313"/>
                <a:gd name="T13" fmla="*/ 45 h 751"/>
                <a:gd name="T14" fmla="*/ 13 w 1313"/>
                <a:gd name="T15" fmla="*/ 45 h 751"/>
                <a:gd name="T16" fmla="*/ 18 w 1313"/>
                <a:gd name="T17" fmla="*/ 44 h 751"/>
                <a:gd name="T18" fmla="*/ 24 w 1313"/>
                <a:gd name="T19" fmla="*/ 44 h 751"/>
                <a:gd name="T20" fmla="*/ 29 w 1313"/>
                <a:gd name="T21" fmla="*/ 44 h 751"/>
                <a:gd name="T22" fmla="*/ 34 w 1313"/>
                <a:gd name="T23" fmla="*/ 44 h 751"/>
                <a:gd name="T24" fmla="*/ 38 w 1313"/>
                <a:gd name="T25" fmla="*/ 45 h 751"/>
                <a:gd name="T26" fmla="*/ 42 w 1313"/>
                <a:gd name="T27" fmla="*/ 46 h 751"/>
                <a:gd name="T28" fmla="*/ 42 w 1313"/>
                <a:gd name="T29" fmla="*/ 46 h 751"/>
                <a:gd name="T30" fmla="*/ 42 w 1313"/>
                <a:gd name="T31" fmla="*/ 46 h 751"/>
                <a:gd name="T32" fmla="*/ 44 w 1313"/>
                <a:gd name="T33" fmla="*/ 45 h 751"/>
                <a:gd name="T34" fmla="*/ 46 w 1313"/>
                <a:gd name="T35" fmla="*/ 44 h 751"/>
                <a:gd name="T36" fmla="*/ 48 w 1313"/>
                <a:gd name="T37" fmla="*/ 44 h 751"/>
                <a:gd name="T38" fmla="*/ 52 w 1313"/>
                <a:gd name="T39" fmla="*/ 43 h 751"/>
                <a:gd name="T40" fmla="*/ 58 w 1313"/>
                <a:gd name="T41" fmla="*/ 43 h 751"/>
                <a:gd name="T42" fmla="*/ 64 w 1313"/>
                <a:gd name="T43" fmla="*/ 43 h 751"/>
                <a:gd name="T44" fmla="*/ 73 w 1313"/>
                <a:gd name="T45" fmla="*/ 44 h 751"/>
                <a:gd name="T46" fmla="*/ 83 w 1313"/>
                <a:gd name="T47" fmla="*/ 46 h 751"/>
                <a:gd name="T48" fmla="*/ 83 w 1313"/>
                <a:gd name="T49" fmla="*/ 46 h 751"/>
                <a:gd name="T50" fmla="*/ 82 w 1313"/>
                <a:gd name="T51" fmla="*/ 46 h 75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313" h="751">
                  <a:moveTo>
                    <a:pt x="1312" y="743"/>
                  </a:moveTo>
                  <a:lnTo>
                    <a:pt x="1313" y="0"/>
                  </a:lnTo>
                  <a:lnTo>
                    <a:pt x="0" y="0"/>
                  </a:lnTo>
                  <a:lnTo>
                    <a:pt x="0" y="743"/>
                  </a:lnTo>
                  <a:lnTo>
                    <a:pt x="16" y="741"/>
                  </a:lnTo>
                  <a:lnTo>
                    <a:pt x="57" y="736"/>
                  </a:lnTo>
                  <a:lnTo>
                    <a:pt x="118" y="728"/>
                  </a:lnTo>
                  <a:lnTo>
                    <a:pt x="195" y="720"/>
                  </a:lnTo>
                  <a:lnTo>
                    <a:pt x="281" y="714"/>
                  </a:lnTo>
                  <a:lnTo>
                    <a:pt x="371" y="711"/>
                  </a:lnTo>
                  <a:lnTo>
                    <a:pt x="459" y="711"/>
                  </a:lnTo>
                  <a:lnTo>
                    <a:pt x="540" y="717"/>
                  </a:lnTo>
                  <a:lnTo>
                    <a:pt x="608" y="730"/>
                  </a:lnTo>
                  <a:lnTo>
                    <a:pt x="657" y="751"/>
                  </a:lnTo>
                  <a:lnTo>
                    <a:pt x="659" y="747"/>
                  </a:lnTo>
                  <a:lnTo>
                    <a:pt x="670" y="739"/>
                  </a:lnTo>
                  <a:lnTo>
                    <a:pt x="689" y="728"/>
                  </a:lnTo>
                  <a:lnTo>
                    <a:pt x="721" y="717"/>
                  </a:lnTo>
                  <a:lnTo>
                    <a:pt x="768" y="706"/>
                  </a:lnTo>
                  <a:lnTo>
                    <a:pt x="832" y="698"/>
                  </a:lnTo>
                  <a:lnTo>
                    <a:pt x="916" y="696"/>
                  </a:lnTo>
                  <a:lnTo>
                    <a:pt x="1022" y="701"/>
                  </a:lnTo>
                  <a:lnTo>
                    <a:pt x="1153" y="717"/>
                  </a:lnTo>
                  <a:lnTo>
                    <a:pt x="1313" y="743"/>
                  </a:lnTo>
                  <a:lnTo>
                    <a:pt x="1312" y="7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080" y="3117"/>
              <a:ext cx="657" cy="375"/>
            </a:xfrm>
            <a:custGeom>
              <a:avLst/>
              <a:gdLst>
                <a:gd name="T0" fmla="*/ 82 w 1313"/>
                <a:gd name="T1" fmla="*/ 46 h 751"/>
                <a:gd name="T2" fmla="*/ 83 w 1313"/>
                <a:gd name="T3" fmla="*/ 0 h 751"/>
                <a:gd name="T4" fmla="*/ 0 w 1313"/>
                <a:gd name="T5" fmla="*/ 0 h 751"/>
                <a:gd name="T6" fmla="*/ 0 w 1313"/>
                <a:gd name="T7" fmla="*/ 46 h 751"/>
                <a:gd name="T8" fmla="*/ 1 w 1313"/>
                <a:gd name="T9" fmla="*/ 46 h 751"/>
                <a:gd name="T10" fmla="*/ 4 w 1313"/>
                <a:gd name="T11" fmla="*/ 46 h 751"/>
                <a:gd name="T12" fmla="*/ 8 w 1313"/>
                <a:gd name="T13" fmla="*/ 45 h 751"/>
                <a:gd name="T14" fmla="*/ 13 w 1313"/>
                <a:gd name="T15" fmla="*/ 45 h 751"/>
                <a:gd name="T16" fmla="*/ 18 w 1313"/>
                <a:gd name="T17" fmla="*/ 44 h 751"/>
                <a:gd name="T18" fmla="*/ 24 w 1313"/>
                <a:gd name="T19" fmla="*/ 44 h 751"/>
                <a:gd name="T20" fmla="*/ 29 w 1313"/>
                <a:gd name="T21" fmla="*/ 44 h 751"/>
                <a:gd name="T22" fmla="*/ 34 w 1313"/>
                <a:gd name="T23" fmla="*/ 44 h 751"/>
                <a:gd name="T24" fmla="*/ 38 w 1313"/>
                <a:gd name="T25" fmla="*/ 45 h 751"/>
                <a:gd name="T26" fmla="*/ 42 w 1313"/>
                <a:gd name="T27" fmla="*/ 46 h 751"/>
                <a:gd name="T28" fmla="*/ 42 w 1313"/>
                <a:gd name="T29" fmla="*/ 46 h 751"/>
                <a:gd name="T30" fmla="*/ 42 w 1313"/>
                <a:gd name="T31" fmla="*/ 46 h 751"/>
                <a:gd name="T32" fmla="*/ 44 w 1313"/>
                <a:gd name="T33" fmla="*/ 45 h 751"/>
                <a:gd name="T34" fmla="*/ 46 w 1313"/>
                <a:gd name="T35" fmla="*/ 44 h 751"/>
                <a:gd name="T36" fmla="*/ 48 w 1313"/>
                <a:gd name="T37" fmla="*/ 44 h 751"/>
                <a:gd name="T38" fmla="*/ 52 w 1313"/>
                <a:gd name="T39" fmla="*/ 43 h 751"/>
                <a:gd name="T40" fmla="*/ 58 w 1313"/>
                <a:gd name="T41" fmla="*/ 43 h 751"/>
                <a:gd name="T42" fmla="*/ 64 w 1313"/>
                <a:gd name="T43" fmla="*/ 43 h 751"/>
                <a:gd name="T44" fmla="*/ 73 w 1313"/>
                <a:gd name="T45" fmla="*/ 44 h 751"/>
                <a:gd name="T46" fmla="*/ 83 w 1313"/>
                <a:gd name="T47" fmla="*/ 46 h 751"/>
                <a:gd name="T48" fmla="*/ 83 w 1313"/>
                <a:gd name="T49" fmla="*/ 46 h 75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313" h="751">
                  <a:moveTo>
                    <a:pt x="1312" y="743"/>
                  </a:moveTo>
                  <a:lnTo>
                    <a:pt x="1313" y="0"/>
                  </a:lnTo>
                  <a:lnTo>
                    <a:pt x="0" y="0"/>
                  </a:lnTo>
                  <a:lnTo>
                    <a:pt x="0" y="743"/>
                  </a:lnTo>
                  <a:lnTo>
                    <a:pt x="16" y="741"/>
                  </a:lnTo>
                  <a:lnTo>
                    <a:pt x="57" y="736"/>
                  </a:lnTo>
                  <a:lnTo>
                    <a:pt x="118" y="728"/>
                  </a:lnTo>
                  <a:lnTo>
                    <a:pt x="195" y="720"/>
                  </a:lnTo>
                  <a:lnTo>
                    <a:pt x="281" y="714"/>
                  </a:lnTo>
                  <a:lnTo>
                    <a:pt x="371" y="711"/>
                  </a:lnTo>
                  <a:lnTo>
                    <a:pt x="459" y="711"/>
                  </a:lnTo>
                  <a:lnTo>
                    <a:pt x="540" y="717"/>
                  </a:lnTo>
                  <a:lnTo>
                    <a:pt x="608" y="730"/>
                  </a:lnTo>
                  <a:lnTo>
                    <a:pt x="657" y="751"/>
                  </a:lnTo>
                  <a:lnTo>
                    <a:pt x="659" y="747"/>
                  </a:lnTo>
                  <a:lnTo>
                    <a:pt x="670" y="739"/>
                  </a:lnTo>
                  <a:lnTo>
                    <a:pt x="689" y="728"/>
                  </a:lnTo>
                  <a:lnTo>
                    <a:pt x="721" y="717"/>
                  </a:lnTo>
                  <a:lnTo>
                    <a:pt x="768" y="706"/>
                  </a:lnTo>
                  <a:lnTo>
                    <a:pt x="832" y="698"/>
                  </a:lnTo>
                  <a:lnTo>
                    <a:pt x="916" y="696"/>
                  </a:lnTo>
                  <a:lnTo>
                    <a:pt x="1022" y="701"/>
                  </a:lnTo>
                  <a:lnTo>
                    <a:pt x="1153" y="717"/>
                  </a:lnTo>
                  <a:lnTo>
                    <a:pt x="1313" y="74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1127" y="3029"/>
              <a:ext cx="566" cy="420"/>
            </a:xfrm>
            <a:custGeom>
              <a:avLst/>
              <a:gdLst>
                <a:gd name="T0" fmla="*/ 0 w 1133"/>
                <a:gd name="T1" fmla="*/ 53 h 840"/>
                <a:gd name="T2" fmla="*/ 0 w 1133"/>
                <a:gd name="T3" fmla="*/ 53 h 840"/>
                <a:gd name="T4" fmla="*/ 2 w 1133"/>
                <a:gd name="T5" fmla="*/ 52 h 840"/>
                <a:gd name="T6" fmla="*/ 5 w 1133"/>
                <a:gd name="T7" fmla="*/ 51 h 840"/>
                <a:gd name="T8" fmla="*/ 8 w 1133"/>
                <a:gd name="T9" fmla="*/ 49 h 840"/>
                <a:gd name="T10" fmla="*/ 13 w 1133"/>
                <a:gd name="T11" fmla="*/ 48 h 840"/>
                <a:gd name="T12" fmla="*/ 17 w 1133"/>
                <a:gd name="T13" fmla="*/ 48 h 840"/>
                <a:gd name="T14" fmla="*/ 22 w 1133"/>
                <a:gd name="T15" fmla="*/ 48 h 840"/>
                <a:gd name="T16" fmla="*/ 26 w 1133"/>
                <a:gd name="T17" fmla="*/ 48 h 840"/>
                <a:gd name="T18" fmla="*/ 31 w 1133"/>
                <a:gd name="T19" fmla="*/ 50 h 840"/>
                <a:gd name="T20" fmla="*/ 35 w 1133"/>
                <a:gd name="T21" fmla="*/ 53 h 840"/>
                <a:gd name="T22" fmla="*/ 35 w 1133"/>
                <a:gd name="T23" fmla="*/ 53 h 840"/>
                <a:gd name="T24" fmla="*/ 37 w 1133"/>
                <a:gd name="T25" fmla="*/ 52 h 840"/>
                <a:gd name="T26" fmla="*/ 39 w 1133"/>
                <a:gd name="T27" fmla="*/ 51 h 840"/>
                <a:gd name="T28" fmla="*/ 42 w 1133"/>
                <a:gd name="T29" fmla="*/ 50 h 840"/>
                <a:gd name="T30" fmla="*/ 46 w 1133"/>
                <a:gd name="T31" fmla="*/ 48 h 840"/>
                <a:gd name="T32" fmla="*/ 50 w 1133"/>
                <a:gd name="T33" fmla="*/ 48 h 840"/>
                <a:gd name="T34" fmla="*/ 55 w 1133"/>
                <a:gd name="T35" fmla="*/ 48 h 840"/>
                <a:gd name="T36" fmla="*/ 60 w 1133"/>
                <a:gd name="T37" fmla="*/ 48 h 840"/>
                <a:gd name="T38" fmla="*/ 65 w 1133"/>
                <a:gd name="T39" fmla="*/ 50 h 840"/>
                <a:gd name="T40" fmla="*/ 70 w 1133"/>
                <a:gd name="T41" fmla="*/ 53 h 840"/>
                <a:gd name="T42" fmla="*/ 70 w 1133"/>
                <a:gd name="T43" fmla="*/ 10 h 840"/>
                <a:gd name="T44" fmla="*/ 70 w 1133"/>
                <a:gd name="T45" fmla="*/ 9 h 840"/>
                <a:gd name="T46" fmla="*/ 68 w 1133"/>
                <a:gd name="T47" fmla="*/ 8 h 840"/>
                <a:gd name="T48" fmla="*/ 65 w 1133"/>
                <a:gd name="T49" fmla="*/ 6 h 840"/>
                <a:gd name="T50" fmla="*/ 62 w 1133"/>
                <a:gd name="T51" fmla="*/ 4 h 840"/>
                <a:gd name="T52" fmla="*/ 58 w 1133"/>
                <a:gd name="T53" fmla="*/ 2 h 840"/>
                <a:gd name="T54" fmla="*/ 54 w 1133"/>
                <a:gd name="T55" fmla="*/ 1 h 840"/>
                <a:gd name="T56" fmla="*/ 49 w 1133"/>
                <a:gd name="T57" fmla="*/ 1 h 840"/>
                <a:gd name="T58" fmla="*/ 44 w 1133"/>
                <a:gd name="T59" fmla="*/ 2 h 840"/>
                <a:gd name="T60" fmla="*/ 39 w 1133"/>
                <a:gd name="T61" fmla="*/ 5 h 840"/>
                <a:gd name="T62" fmla="*/ 35 w 1133"/>
                <a:gd name="T63" fmla="*/ 11 h 840"/>
                <a:gd name="T64" fmla="*/ 35 w 1133"/>
                <a:gd name="T65" fmla="*/ 10 h 840"/>
                <a:gd name="T66" fmla="*/ 34 w 1133"/>
                <a:gd name="T67" fmla="*/ 9 h 840"/>
                <a:gd name="T68" fmla="*/ 33 w 1133"/>
                <a:gd name="T69" fmla="*/ 7 h 840"/>
                <a:gd name="T70" fmla="*/ 31 w 1133"/>
                <a:gd name="T71" fmla="*/ 5 h 840"/>
                <a:gd name="T72" fmla="*/ 28 w 1133"/>
                <a:gd name="T73" fmla="*/ 3 h 840"/>
                <a:gd name="T74" fmla="*/ 25 w 1133"/>
                <a:gd name="T75" fmla="*/ 1 h 840"/>
                <a:gd name="T76" fmla="*/ 20 w 1133"/>
                <a:gd name="T77" fmla="*/ 0 h 840"/>
                <a:gd name="T78" fmla="*/ 15 w 1133"/>
                <a:gd name="T79" fmla="*/ 1 h 840"/>
                <a:gd name="T80" fmla="*/ 8 w 1133"/>
                <a:gd name="T81" fmla="*/ 2 h 840"/>
                <a:gd name="T82" fmla="*/ 0 w 1133"/>
                <a:gd name="T83" fmla="*/ 6 h 840"/>
                <a:gd name="T84" fmla="*/ 0 w 1133"/>
                <a:gd name="T85" fmla="*/ 53 h 840"/>
                <a:gd name="T86" fmla="*/ 0 w 1133"/>
                <a:gd name="T87" fmla="*/ 53 h 8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3" h="840">
                  <a:moveTo>
                    <a:pt x="0" y="840"/>
                  </a:moveTo>
                  <a:lnTo>
                    <a:pt x="11" y="835"/>
                  </a:lnTo>
                  <a:lnTo>
                    <a:pt x="40" y="823"/>
                  </a:lnTo>
                  <a:lnTo>
                    <a:pt x="85" y="803"/>
                  </a:lnTo>
                  <a:lnTo>
                    <a:pt x="142" y="784"/>
                  </a:lnTo>
                  <a:lnTo>
                    <a:pt x="208" y="768"/>
                  </a:lnTo>
                  <a:lnTo>
                    <a:pt x="280" y="757"/>
                  </a:lnTo>
                  <a:lnTo>
                    <a:pt x="355" y="754"/>
                  </a:lnTo>
                  <a:lnTo>
                    <a:pt x="429" y="765"/>
                  </a:lnTo>
                  <a:lnTo>
                    <a:pt x="499" y="794"/>
                  </a:lnTo>
                  <a:lnTo>
                    <a:pt x="563" y="840"/>
                  </a:lnTo>
                  <a:lnTo>
                    <a:pt x="571" y="835"/>
                  </a:lnTo>
                  <a:lnTo>
                    <a:pt x="595" y="823"/>
                  </a:lnTo>
                  <a:lnTo>
                    <a:pt x="635" y="805"/>
                  </a:lnTo>
                  <a:lnTo>
                    <a:pt x="685" y="786"/>
                  </a:lnTo>
                  <a:lnTo>
                    <a:pt x="746" y="768"/>
                  </a:lnTo>
                  <a:lnTo>
                    <a:pt x="814" y="759"/>
                  </a:lnTo>
                  <a:lnTo>
                    <a:pt x="890" y="757"/>
                  </a:lnTo>
                  <a:lnTo>
                    <a:pt x="970" y="767"/>
                  </a:lnTo>
                  <a:lnTo>
                    <a:pt x="1051" y="794"/>
                  </a:lnTo>
                  <a:lnTo>
                    <a:pt x="1133" y="840"/>
                  </a:lnTo>
                  <a:lnTo>
                    <a:pt x="1133" y="146"/>
                  </a:lnTo>
                  <a:lnTo>
                    <a:pt x="1123" y="136"/>
                  </a:lnTo>
                  <a:lnTo>
                    <a:pt x="1096" y="115"/>
                  </a:lnTo>
                  <a:lnTo>
                    <a:pt x="1054" y="85"/>
                  </a:lnTo>
                  <a:lnTo>
                    <a:pt x="1000" y="55"/>
                  </a:lnTo>
                  <a:lnTo>
                    <a:pt x="936" y="27"/>
                  </a:lnTo>
                  <a:lnTo>
                    <a:pt x="864" y="10"/>
                  </a:lnTo>
                  <a:lnTo>
                    <a:pt x="789" y="10"/>
                  </a:lnTo>
                  <a:lnTo>
                    <a:pt x="712" y="31"/>
                  </a:lnTo>
                  <a:lnTo>
                    <a:pt x="635" y="79"/>
                  </a:lnTo>
                  <a:lnTo>
                    <a:pt x="563" y="162"/>
                  </a:lnTo>
                  <a:lnTo>
                    <a:pt x="560" y="152"/>
                  </a:lnTo>
                  <a:lnTo>
                    <a:pt x="550" y="131"/>
                  </a:lnTo>
                  <a:lnTo>
                    <a:pt x="533" y="101"/>
                  </a:lnTo>
                  <a:lnTo>
                    <a:pt x="504" y="69"/>
                  </a:lnTo>
                  <a:lnTo>
                    <a:pt x="462" y="37"/>
                  </a:lnTo>
                  <a:lnTo>
                    <a:pt x="408" y="13"/>
                  </a:lnTo>
                  <a:lnTo>
                    <a:pt x="334" y="0"/>
                  </a:lnTo>
                  <a:lnTo>
                    <a:pt x="245" y="3"/>
                  </a:lnTo>
                  <a:lnTo>
                    <a:pt x="133" y="31"/>
                  </a:lnTo>
                  <a:lnTo>
                    <a:pt x="0" y="83"/>
                  </a:lnTo>
                  <a:lnTo>
                    <a:pt x="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4" name="Freeform 45"/>
            <p:cNvSpPr>
              <a:spLocks/>
            </p:cNvSpPr>
            <p:nvPr/>
          </p:nvSpPr>
          <p:spPr bwMode="auto">
            <a:xfrm>
              <a:off x="1127" y="3029"/>
              <a:ext cx="566" cy="420"/>
            </a:xfrm>
            <a:custGeom>
              <a:avLst/>
              <a:gdLst>
                <a:gd name="T0" fmla="*/ 0 w 1133"/>
                <a:gd name="T1" fmla="*/ 53 h 840"/>
                <a:gd name="T2" fmla="*/ 0 w 1133"/>
                <a:gd name="T3" fmla="*/ 53 h 840"/>
                <a:gd name="T4" fmla="*/ 2 w 1133"/>
                <a:gd name="T5" fmla="*/ 52 h 840"/>
                <a:gd name="T6" fmla="*/ 5 w 1133"/>
                <a:gd name="T7" fmla="*/ 51 h 840"/>
                <a:gd name="T8" fmla="*/ 8 w 1133"/>
                <a:gd name="T9" fmla="*/ 49 h 840"/>
                <a:gd name="T10" fmla="*/ 13 w 1133"/>
                <a:gd name="T11" fmla="*/ 48 h 840"/>
                <a:gd name="T12" fmla="*/ 17 w 1133"/>
                <a:gd name="T13" fmla="*/ 48 h 840"/>
                <a:gd name="T14" fmla="*/ 22 w 1133"/>
                <a:gd name="T15" fmla="*/ 48 h 840"/>
                <a:gd name="T16" fmla="*/ 26 w 1133"/>
                <a:gd name="T17" fmla="*/ 48 h 840"/>
                <a:gd name="T18" fmla="*/ 31 w 1133"/>
                <a:gd name="T19" fmla="*/ 50 h 840"/>
                <a:gd name="T20" fmla="*/ 35 w 1133"/>
                <a:gd name="T21" fmla="*/ 53 h 840"/>
                <a:gd name="T22" fmla="*/ 35 w 1133"/>
                <a:gd name="T23" fmla="*/ 53 h 840"/>
                <a:gd name="T24" fmla="*/ 37 w 1133"/>
                <a:gd name="T25" fmla="*/ 52 h 840"/>
                <a:gd name="T26" fmla="*/ 39 w 1133"/>
                <a:gd name="T27" fmla="*/ 51 h 840"/>
                <a:gd name="T28" fmla="*/ 42 w 1133"/>
                <a:gd name="T29" fmla="*/ 50 h 840"/>
                <a:gd name="T30" fmla="*/ 46 w 1133"/>
                <a:gd name="T31" fmla="*/ 48 h 840"/>
                <a:gd name="T32" fmla="*/ 50 w 1133"/>
                <a:gd name="T33" fmla="*/ 48 h 840"/>
                <a:gd name="T34" fmla="*/ 55 w 1133"/>
                <a:gd name="T35" fmla="*/ 48 h 840"/>
                <a:gd name="T36" fmla="*/ 60 w 1133"/>
                <a:gd name="T37" fmla="*/ 48 h 840"/>
                <a:gd name="T38" fmla="*/ 65 w 1133"/>
                <a:gd name="T39" fmla="*/ 50 h 840"/>
                <a:gd name="T40" fmla="*/ 70 w 1133"/>
                <a:gd name="T41" fmla="*/ 53 h 840"/>
                <a:gd name="T42" fmla="*/ 70 w 1133"/>
                <a:gd name="T43" fmla="*/ 10 h 840"/>
                <a:gd name="T44" fmla="*/ 70 w 1133"/>
                <a:gd name="T45" fmla="*/ 9 h 840"/>
                <a:gd name="T46" fmla="*/ 68 w 1133"/>
                <a:gd name="T47" fmla="*/ 8 h 840"/>
                <a:gd name="T48" fmla="*/ 65 w 1133"/>
                <a:gd name="T49" fmla="*/ 6 h 840"/>
                <a:gd name="T50" fmla="*/ 62 w 1133"/>
                <a:gd name="T51" fmla="*/ 4 h 840"/>
                <a:gd name="T52" fmla="*/ 58 w 1133"/>
                <a:gd name="T53" fmla="*/ 2 h 840"/>
                <a:gd name="T54" fmla="*/ 54 w 1133"/>
                <a:gd name="T55" fmla="*/ 1 h 840"/>
                <a:gd name="T56" fmla="*/ 49 w 1133"/>
                <a:gd name="T57" fmla="*/ 1 h 840"/>
                <a:gd name="T58" fmla="*/ 44 w 1133"/>
                <a:gd name="T59" fmla="*/ 2 h 840"/>
                <a:gd name="T60" fmla="*/ 39 w 1133"/>
                <a:gd name="T61" fmla="*/ 5 h 840"/>
                <a:gd name="T62" fmla="*/ 35 w 1133"/>
                <a:gd name="T63" fmla="*/ 11 h 840"/>
                <a:gd name="T64" fmla="*/ 35 w 1133"/>
                <a:gd name="T65" fmla="*/ 10 h 840"/>
                <a:gd name="T66" fmla="*/ 34 w 1133"/>
                <a:gd name="T67" fmla="*/ 9 h 840"/>
                <a:gd name="T68" fmla="*/ 33 w 1133"/>
                <a:gd name="T69" fmla="*/ 7 h 840"/>
                <a:gd name="T70" fmla="*/ 31 w 1133"/>
                <a:gd name="T71" fmla="*/ 5 h 840"/>
                <a:gd name="T72" fmla="*/ 28 w 1133"/>
                <a:gd name="T73" fmla="*/ 3 h 840"/>
                <a:gd name="T74" fmla="*/ 25 w 1133"/>
                <a:gd name="T75" fmla="*/ 1 h 840"/>
                <a:gd name="T76" fmla="*/ 20 w 1133"/>
                <a:gd name="T77" fmla="*/ 0 h 840"/>
                <a:gd name="T78" fmla="*/ 15 w 1133"/>
                <a:gd name="T79" fmla="*/ 1 h 840"/>
                <a:gd name="T80" fmla="*/ 8 w 1133"/>
                <a:gd name="T81" fmla="*/ 2 h 840"/>
                <a:gd name="T82" fmla="*/ 0 w 1133"/>
                <a:gd name="T83" fmla="*/ 6 h 840"/>
                <a:gd name="T84" fmla="*/ 0 w 1133"/>
                <a:gd name="T85" fmla="*/ 53 h 840"/>
                <a:gd name="T86" fmla="*/ 0 w 1133"/>
                <a:gd name="T87" fmla="*/ 53 h 8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3" h="840">
                  <a:moveTo>
                    <a:pt x="0" y="840"/>
                  </a:moveTo>
                  <a:lnTo>
                    <a:pt x="11" y="835"/>
                  </a:lnTo>
                  <a:lnTo>
                    <a:pt x="40" y="823"/>
                  </a:lnTo>
                  <a:lnTo>
                    <a:pt x="85" y="803"/>
                  </a:lnTo>
                  <a:lnTo>
                    <a:pt x="142" y="784"/>
                  </a:lnTo>
                  <a:lnTo>
                    <a:pt x="208" y="768"/>
                  </a:lnTo>
                  <a:lnTo>
                    <a:pt x="280" y="757"/>
                  </a:lnTo>
                  <a:lnTo>
                    <a:pt x="355" y="754"/>
                  </a:lnTo>
                  <a:lnTo>
                    <a:pt x="429" y="765"/>
                  </a:lnTo>
                  <a:lnTo>
                    <a:pt x="499" y="794"/>
                  </a:lnTo>
                  <a:lnTo>
                    <a:pt x="563" y="840"/>
                  </a:lnTo>
                  <a:lnTo>
                    <a:pt x="571" y="835"/>
                  </a:lnTo>
                  <a:lnTo>
                    <a:pt x="595" y="823"/>
                  </a:lnTo>
                  <a:lnTo>
                    <a:pt x="635" y="805"/>
                  </a:lnTo>
                  <a:lnTo>
                    <a:pt x="685" y="786"/>
                  </a:lnTo>
                  <a:lnTo>
                    <a:pt x="746" y="768"/>
                  </a:lnTo>
                  <a:lnTo>
                    <a:pt x="814" y="759"/>
                  </a:lnTo>
                  <a:lnTo>
                    <a:pt x="890" y="757"/>
                  </a:lnTo>
                  <a:lnTo>
                    <a:pt x="970" y="767"/>
                  </a:lnTo>
                  <a:lnTo>
                    <a:pt x="1051" y="794"/>
                  </a:lnTo>
                  <a:lnTo>
                    <a:pt x="1133" y="840"/>
                  </a:lnTo>
                  <a:lnTo>
                    <a:pt x="1133" y="146"/>
                  </a:lnTo>
                  <a:lnTo>
                    <a:pt x="1123" y="136"/>
                  </a:lnTo>
                  <a:lnTo>
                    <a:pt x="1096" y="115"/>
                  </a:lnTo>
                  <a:lnTo>
                    <a:pt x="1054" y="85"/>
                  </a:lnTo>
                  <a:lnTo>
                    <a:pt x="1000" y="55"/>
                  </a:lnTo>
                  <a:lnTo>
                    <a:pt x="936" y="27"/>
                  </a:lnTo>
                  <a:lnTo>
                    <a:pt x="864" y="10"/>
                  </a:lnTo>
                  <a:lnTo>
                    <a:pt x="789" y="10"/>
                  </a:lnTo>
                  <a:lnTo>
                    <a:pt x="712" y="31"/>
                  </a:lnTo>
                  <a:lnTo>
                    <a:pt x="635" y="79"/>
                  </a:lnTo>
                  <a:lnTo>
                    <a:pt x="563" y="162"/>
                  </a:lnTo>
                  <a:lnTo>
                    <a:pt x="560" y="152"/>
                  </a:lnTo>
                  <a:lnTo>
                    <a:pt x="550" y="131"/>
                  </a:lnTo>
                  <a:lnTo>
                    <a:pt x="533" y="101"/>
                  </a:lnTo>
                  <a:lnTo>
                    <a:pt x="504" y="69"/>
                  </a:lnTo>
                  <a:lnTo>
                    <a:pt x="462" y="37"/>
                  </a:lnTo>
                  <a:lnTo>
                    <a:pt x="408" y="13"/>
                  </a:lnTo>
                  <a:lnTo>
                    <a:pt x="334" y="0"/>
                  </a:lnTo>
                  <a:lnTo>
                    <a:pt x="245" y="3"/>
                  </a:lnTo>
                  <a:lnTo>
                    <a:pt x="133" y="31"/>
                  </a:lnTo>
                  <a:lnTo>
                    <a:pt x="0" y="83"/>
                  </a:lnTo>
                  <a:lnTo>
                    <a:pt x="0" y="84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5" name="Freeform 46"/>
            <p:cNvSpPr>
              <a:spLocks/>
            </p:cNvSpPr>
            <p:nvPr/>
          </p:nvSpPr>
          <p:spPr bwMode="auto">
            <a:xfrm>
              <a:off x="1408" y="3105"/>
              <a:ext cx="1" cy="344"/>
            </a:xfrm>
            <a:custGeom>
              <a:avLst/>
              <a:gdLst>
                <a:gd name="T0" fmla="*/ 0 w 1"/>
                <a:gd name="T1" fmla="*/ 0 h 688"/>
                <a:gd name="T2" fmla="*/ 1 w 1"/>
                <a:gd name="T3" fmla="*/ 43 h 688"/>
                <a:gd name="T4" fmla="*/ 0 w 1"/>
                <a:gd name="T5" fmla="*/ 0 h 6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88">
                  <a:moveTo>
                    <a:pt x="0" y="0"/>
                  </a:moveTo>
                  <a:lnTo>
                    <a:pt x="1" y="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6" name="Line 47"/>
            <p:cNvSpPr>
              <a:spLocks noChangeShapeType="1"/>
            </p:cNvSpPr>
            <p:nvPr/>
          </p:nvSpPr>
          <p:spPr bwMode="auto">
            <a:xfrm>
              <a:off x="1408" y="3105"/>
              <a:ext cx="1" cy="34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7" name="Freeform 48"/>
            <p:cNvSpPr>
              <a:spLocks/>
            </p:cNvSpPr>
            <p:nvPr/>
          </p:nvSpPr>
          <p:spPr bwMode="auto">
            <a:xfrm>
              <a:off x="1181" y="3321"/>
              <a:ext cx="172" cy="41"/>
            </a:xfrm>
            <a:custGeom>
              <a:avLst/>
              <a:gdLst>
                <a:gd name="T0" fmla="*/ 0 w 344"/>
                <a:gd name="T1" fmla="*/ 6 h 81"/>
                <a:gd name="T2" fmla="*/ 1 w 344"/>
                <a:gd name="T3" fmla="*/ 5 h 81"/>
                <a:gd name="T4" fmla="*/ 2 w 344"/>
                <a:gd name="T5" fmla="*/ 5 h 81"/>
                <a:gd name="T6" fmla="*/ 3 w 344"/>
                <a:gd name="T7" fmla="*/ 4 h 81"/>
                <a:gd name="T8" fmla="*/ 5 w 344"/>
                <a:gd name="T9" fmla="*/ 2 h 81"/>
                <a:gd name="T10" fmla="*/ 7 w 344"/>
                <a:gd name="T11" fmla="*/ 1 h 81"/>
                <a:gd name="T12" fmla="*/ 9 w 344"/>
                <a:gd name="T13" fmla="*/ 1 h 81"/>
                <a:gd name="T14" fmla="*/ 12 w 344"/>
                <a:gd name="T15" fmla="*/ 0 h 81"/>
                <a:gd name="T16" fmla="*/ 15 w 344"/>
                <a:gd name="T17" fmla="*/ 1 h 81"/>
                <a:gd name="T18" fmla="*/ 18 w 344"/>
                <a:gd name="T19" fmla="*/ 2 h 81"/>
                <a:gd name="T20" fmla="*/ 22 w 344"/>
                <a:gd name="T21" fmla="*/ 4 h 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4" h="81">
                  <a:moveTo>
                    <a:pt x="0" y="81"/>
                  </a:moveTo>
                  <a:lnTo>
                    <a:pt x="5" y="78"/>
                  </a:lnTo>
                  <a:lnTo>
                    <a:pt x="17" y="65"/>
                  </a:lnTo>
                  <a:lnTo>
                    <a:pt x="38" y="49"/>
                  </a:lnTo>
                  <a:lnTo>
                    <a:pt x="65" y="32"/>
                  </a:lnTo>
                  <a:lnTo>
                    <a:pt x="99" y="16"/>
                  </a:lnTo>
                  <a:lnTo>
                    <a:pt x="139" y="3"/>
                  </a:lnTo>
                  <a:lnTo>
                    <a:pt x="184" y="0"/>
                  </a:lnTo>
                  <a:lnTo>
                    <a:pt x="233" y="5"/>
                  </a:lnTo>
                  <a:lnTo>
                    <a:pt x="288" y="24"/>
                  </a:lnTo>
                  <a:lnTo>
                    <a:pt x="344" y="5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8" name="Freeform 49"/>
            <p:cNvSpPr>
              <a:spLocks/>
            </p:cNvSpPr>
            <p:nvPr/>
          </p:nvSpPr>
          <p:spPr bwMode="auto">
            <a:xfrm>
              <a:off x="1181" y="3258"/>
              <a:ext cx="172" cy="42"/>
            </a:xfrm>
            <a:custGeom>
              <a:avLst/>
              <a:gdLst>
                <a:gd name="T0" fmla="*/ 0 w 344"/>
                <a:gd name="T1" fmla="*/ 6 h 84"/>
                <a:gd name="T2" fmla="*/ 1 w 344"/>
                <a:gd name="T3" fmla="*/ 5 h 84"/>
                <a:gd name="T4" fmla="*/ 2 w 344"/>
                <a:gd name="T5" fmla="*/ 5 h 84"/>
                <a:gd name="T6" fmla="*/ 3 w 344"/>
                <a:gd name="T7" fmla="*/ 4 h 84"/>
                <a:gd name="T8" fmla="*/ 5 w 344"/>
                <a:gd name="T9" fmla="*/ 3 h 84"/>
                <a:gd name="T10" fmla="*/ 7 w 344"/>
                <a:gd name="T11" fmla="*/ 2 h 84"/>
                <a:gd name="T12" fmla="*/ 9 w 344"/>
                <a:gd name="T13" fmla="*/ 1 h 84"/>
                <a:gd name="T14" fmla="*/ 12 w 344"/>
                <a:gd name="T15" fmla="*/ 0 h 84"/>
                <a:gd name="T16" fmla="*/ 15 w 344"/>
                <a:gd name="T17" fmla="*/ 1 h 84"/>
                <a:gd name="T18" fmla="*/ 18 w 344"/>
                <a:gd name="T19" fmla="*/ 2 h 84"/>
                <a:gd name="T20" fmla="*/ 22 w 344"/>
                <a:gd name="T21" fmla="*/ 4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4" h="84">
                  <a:moveTo>
                    <a:pt x="0" y="84"/>
                  </a:moveTo>
                  <a:lnTo>
                    <a:pt x="5" y="80"/>
                  </a:lnTo>
                  <a:lnTo>
                    <a:pt x="17" y="68"/>
                  </a:lnTo>
                  <a:lnTo>
                    <a:pt x="38" y="52"/>
                  </a:lnTo>
                  <a:lnTo>
                    <a:pt x="65" y="34"/>
                  </a:lnTo>
                  <a:lnTo>
                    <a:pt x="99" y="18"/>
                  </a:lnTo>
                  <a:lnTo>
                    <a:pt x="139" y="5"/>
                  </a:lnTo>
                  <a:lnTo>
                    <a:pt x="184" y="0"/>
                  </a:lnTo>
                  <a:lnTo>
                    <a:pt x="233" y="7"/>
                  </a:lnTo>
                  <a:lnTo>
                    <a:pt x="288" y="26"/>
                  </a:lnTo>
                  <a:lnTo>
                    <a:pt x="344" y="6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auto">
            <a:xfrm>
              <a:off x="1181" y="3196"/>
              <a:ext cx="172" cy="41"/>
            </a:xfrm>
            <a:custGeom>
              <a:avLst/>
              <a:gdLst>
                <a:gd name="T0" fmla="*/ 0 w 344"/>
                <a:gd name="T1" fmla="*/ 5 h 83"/>
                <a:gd name="T2" fmla="*/ 1 w 344"/>
                <a:gd name="T3" fmla="*/ 5 h 83"/>
                <a:gd name="T4" fmla="*/ 2 w 344"/>
                <a:gd name="T5" fmla="*/ 4 h 83"/>
                <a:gd name="T6" fmla="*/ 3 w 344"/>
                <a:gd name="T7" fmla="*/ 3 h 83"/>
                <a:gd name="T8" fmla="*/ 5 w 344"/>
                <a:gd name="T9" fmla="*/ 2 h 83"/>
                <a:gd name="T10" fmla="*/ 7 w 344"/>
                <a:gd name="T11" fmla="*/ 1 h 83"/>
                <a:gd name="T12" fmla="*/ 9 w 344"/>
                <a:gd name="T13" fmla="*/ 0 h 83"/>
                <a:gd name="T14" fmla="*/ 12 w 344"/>
                <a:gd name="T15" fmla="*/ 0 h 83"/>
                <a:gd name="T16" fmla="*/ 15 w 344"/>
                <a:gd name="T17" fmla="*/ 0 h 83"/>
                <a:gd name="T18" fmla="*/ 18 w 344"/>
                <a:gd name="T19" fmla="*/ 1 h 83"/>
                <a:gd name="T20" fmla="*/ 22 w 344"/>
                <a:gd name="T21" fmla="*/ 3 h 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4" h="83">
                  <a:moveTo>
                    <a:pt x="0" y="83"/>
                  </a:moveTo>
                  <a:lnTo>
                    <a:pt x="5" y="80"/>
                  </a:lnTo>
                  <a:lnTo>
                    <a:pt x="17" y="67"/>
                  </a:lnTo>
                  <a:lnTo>
                    <a:pt x="38" y="51"/>
                  </a:lnTo>
                  <a:lnTo>
                    <a:pt x="65" y="33"/>
                  </a:lnTo>
                  <a:lnTo>
                    <a:pt x="99" y="17"/>
                  </a:lnTo>
                  <a:lnTo>
                    <a:pt x="139" y="4"/>
                  </a:lnTo>
                  <a:lnTo>
                    <a:pt x="184" y="0"/>
                  </a:lnTo>
                  <a:lnTo>
                    <a:pt x="233" y="6"/>
                  </a:lnTo>
                  <a:lnTo>
                    <a:pt x="288" y="25"/>
                  </a:lnTo>
                  <a:lnTo>
                    <a:pt x="344" y="6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auto">
            <a:xfrm>
              <a:off x="1181" y="3129"/>
              <a:ext cx="172" cy="42"/>
            </a:xfrm>
            <a:custGeom>
              <a:avLst/>
              <a:gdLst>
                <a:gd name="T0" fmla="*/ 0 w 344"/>
                <a:gd name="T1" fmla="*/ 6 h 83"/>
                <a:gd name="T2" fmla="*/ 1 w 344"/>
                <a:gd name="T3" fmla="*/ 5 h 83"/>
                <a:gd name="T4" fmla="*/ 2 w 344"/>
                <a:gd name="T5" fmla="*/ 5 h 83"/>
                <a:gd name="T6" fmla="*/ 3 w 344"/>
                <a:gd name="T7" fmla="*/ 4 h 83"/>
                <a:gd name="T8" fmla="*/ 5 w 344"/>
                <a:gd name="T9" fmla="*/ 3 h 83"/>
                <a:gd name="T10" fmla="*/ 7 w 344"/>
                <a:gd name="T11" fmla="*/ 2 h 83"/>
                <a:gd name="T12" fmla="*/ 9 w 344"/>
                <a:gd name="T13" fmla="*/ 1 h 83"/>
                <a:gd name="T14" fmla="*/ 12 w 344"/>
                <a:gd name="T15" fmla="*/ 0 h 83"/>
                <a:gd name="T16" fmla="*/ 15 w 344"/>
                <a:gd name="T17" fmla="*/ 1 h 83"/>
                <a:gd name="T18" fmla="*/ 18 w 344"/>
                <a:gd name="T19" fmla="*/ 2 h 83"/>
                <a:gd name="T20" fmla="*/ 22 w 344"/>
                <a:gd name="T21" fmla="*/ 4 h 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4" h="83">
                  <a:moveTo>
                    <a:pt x="0" y="83"/>
                  </a:moveTo>
                  <a:lnTo>
                    <a:pt x="5" y="80"/>
                  </a:lnTo>
                  <a:lnTo>
                    <a:pt x="17" y="67"/>
                  </a:lnTo>
                  <a:lnTo>
                    <a:pt x="38" y="51"/>
                  </a:lnTo>
                  <a:lnTo>
                    <a:pt x="65" y="33"/>
                  </a:lnTo>
                  <a:lnTo>
                    <a:pt x="99" y="17"/>
                  </a:lnTo>
                  <a:lnTo>
                    <a:pt x="139" y="5"/>
                  </a:lnTo>
                  <a:lnTo>
                    <a:pt x="184" y="0"/>
                  </a:lnTo>
                  <a:lnTo>
                    <a:pt x="233" y="6"/>
                  </a:lnTo>
                  <a:lnTo>
                    <a:pt x="288" y="25"/>
                  </a:lnTo>
                  <a:lnTo>
                    <a:pt x="344" y="6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1" name="Freeform 52"/>
            <p:cNvSpPr>
              <a:spLocks/>
            </p:cNvSpPr>
            <p:nvPr/>
          </p:nvSpPr>
          <p:spPr bwMode="auto">
            <a:xfrm>
              <a:off x="1470" y="3121"/>
              <a:ext cx="161" cy="47"/>
            </a:xfrm>
            <a:custGeom>
              <a:avLst/>
              <a:gdLst>
                <a:gd name="T0" fmla="*/ 0 w 322"/>
                <a:gd name="T1" fmla="*/ 5 h 95"/>
                <a:gd name="T2" fmla="*/ 1 w 322"/>
                <a:gd name="T3" fmla="*/ 5 h 95"/>
                <a:gd name="T4" fmla="*/ 1 w 322"/>
                <a:gd name="T5" fmla="*/ 4 h 95"/>
                <a:gd name="T6" fmla="*/ 2 w 322"/>
                <a:gd name="T7" fmla="*/ 3 h 95"/>
                <a:gd name="T8" fmla="*/ 3 w 322"/>
                <a:gd name="T9" fmla="*/ 1 h 95"/>
                <a:gd name="T10" fmla="*/ 4 w 322"/>
                <a:gd name="T11" fmla="*/ 0 h 95"/>
                <a:gd name="T12" fmla="*/ 7 w 322"/>
                <a:gd name="T13" fmla="*/ 0 h 95"/>
                <a:gd name="T14" fmla="*/ 9 w 322"/>
                <a:gd name="T15" fmla="*/ 0 h 95"/>
                <a:gd name="T16" fmla="*/ 12 w 322"/>
                <a:gd name="T17" fmla="*/ 0 h 95"/>
                <a:gd name="T18" fmla="*/ 16 w 322"/>
                <a:gd name="T19" fmla="*/ 2 h 95"/>
                <a:gd name="T20" fmla="*/ 21 w 322"/>
                <a:gd name="T21" fmla="*/ 5 h 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22" h="95">
                  <a:moveTo>
                    <a:pt x="0" y="85"/>
                  </a:moveTo>
                  <a:lnTo>
                    <a:pt x="4" y="80"/>
                  </a:lnTo>
                  <a:lnTo>
                    <a:pt x="10" y="67"/>
                  </a:lnTo>
                  <a:lnTo>
                    <a:pt x="21" y="48"/>
                  </a:lnTo>
                  <a:lnTo>
                    <a:pt x="40" y="29"/>
                  </a:lnTo>
                  <a:lnTo>
                    <a:pt x="64" y="11"/>
                  </a:lnTo>
                  <a:lnTo>
                    <a:pt x="98" y="0"/>
                  </a:lnTo>
                  <a:lnTo>
                    <a:pt x="140" y="0"/>
                  </a:lnTo>
                  <a:lnTo>
                    <a:pt x="189" y="13"/>
                  </a:lnTo>
                  <a:lnTo>
                    <a:pt x="250" y="43"/>
                  </a:lnTo>
                  <a:lnTo>
                    <a:pt x="322" y="95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auto">
            <a:xfrm>
              <a:off x="1466" y="3190"/>
              <a:ext cx="161" cy="48"/>
            </a:xfrm>
            <a:custGeom>
              <a:avLst/>
              <a:gdLst>
                <a:gd name="T0" fmla="*/ 0 w 322"/>
                <a:gd name="T1" fmla="*/ 6 h 96"/>
                <a:gd name="T2" fmla="*/ 1 w 322"/>
                <a:gd name="T3" fmla="*/ 6 h 96"/>
                <a:gd name="T4" fmla="*/ 1 w 322"/>
                <a:gd name="T5" fmla="*/ 5 h 96"/>
                <a:gd name="T6" fmla="*/ 2 w 322"/>
                <a:gd name="T7" fmla="*/ 4 h 96"/>
                <a:gd name="T8" fmla="*/ 3 w 322"/>
                <a:gd name="T9" fmla="*/ 2 h 96"/>
                <a:gd name="T10" fmla="*/ 4 w 322"/>
                <a:gd name="T11" fmla="*/ 1 h 96"/>
                <a:gd name="T12" fmla="*/ 7 w 322"/>
                <a:gd name="T13" fmla="*/ 1 h 96"/>
                <a:gd name="T14" fmla="*/ 9 w 322"/>
                <a:gd name="T15" fmla="*/ 0 h 96"/>
                <a:gd name="T16" fmla="*/ 12 w 322"/>
                <a:gd name="T17" fmla="*/ 1 h 96"/>
                <a:gd name="T18" fmla="*/ 16 w 322"/>
                <a:gd name="T19" fmla="*/ 3 h 96"/>
                <a:gd name="T20" fmla="*/ 21 w 322"/>
                <a:gd name="T21" fmla="*/ 6 h 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22" h="96">
                  <a:moveTo>
                    <a:pt x="0" y="87"/>
                  </a:moveTo>
                  <a:lnTo>
                    <a:pt x="4" y="82"/>
                  </a:lnTo>
                  <a:lnTo>
                    <a:pt x="10" y="69"/>
                  </a:lnTo>
                  <a:lnTo>
                    <a:pt x="23" y="50"/>
                  </a:lnTo>
                  <a:lnTo>
                    <a:pt x="40" y="31"/>
                  </a:lnTo>
                  <a:lnTo>
                    <a:pt x="64" y="13"/>
                  </a:lnTo>
                  <a:lnTo>
                    <a:pt x="98" y="2"/>
                  </a:lnTo>
                  <a:lnTo>
                    <a:pt x="140" y="0"/>
                  </a:lnTo>
                  <a:lnTo>
                    <a:pt x="189" y="15"/>
                  </a:lnTo>
                  <a:lnTo>
                    <a:pt x="250" y="44"/>
                  </a:lnTo>
                  <a:lnTo>
                    <a:pt x="322" y="96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auto">
            <a:xfrm>
              <a:off x="1466" y="3253"/>
              <a:ext cx="161" cy="48"/>
            </a:xfrm>
            <a:custGeom>
              <a:avLst/>
              <a:gdLst>
                <a:gd name="T0" fmla="*/ 0 w 322"/>
                <a:gd name="T1" fmla="*/ 6 h 94"/>
                <a:gd name="T2" fmla="*/ 1 w 322"/>
                <a:gd name="T3" fmla="*/ 6 h 94"/>
                <a:gd name="T4" fmla="*/ 1 w 322"/>
                <a:gd name="T5" fmla="*/ 5 h 94"/>
                <a:gd name="T6" fmla="*/ 2 w 322"/>
                <a:gd name="T7" fmla="*/ 4 h 94"/>
                <a:gd name="T8" fmla="*/ 3 w 322"/>
                <a:gd name="T9" fmla="*/ 2 h 94"/>
                <a:gd name="T10" fmla="*/ 4 w 322"/>
                <a:gd name="T11" fmla="*/ 1 h 94"/>
                <a:gd name="T12" fmla="*/ 7 w 322"/>
                <a:gd name="T13" fmla="*/ 0 h 94"/>
                <a:gd name="T14" fmla="*/ 9 w 322"/>
                <a:gd name="T15" fmla="*/ 0 h 94"/>
                <a:gd name="T16" fmla="*/ 12 w 322"/>
                <a:gd name="T17" fmla="*/ 1 h 94"/>
                <a:gd name="T18" fmla="*/ 16 w 322"/>
                <a:gd name="T19" fmla="*/ 3 h 94"/>
                <a:gd name="T20" fmla="*/ 21 w 322"/>
                <a:gd name="T21" fmla="*/ 7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22" h="94">
                  <a:moveTo>
                    <a:pt x="0" y="85"/>
                  </a:moveTo>
                  <a:lnTo>
                    <a:pt x="4" y="80"/>
                  </a:lnTo>
                  <a:lnTo>
                    <a:pt x="10" y="67"/>
                  </a:lnTo>
                  <a:lnTo>
                    <a:pt x="23" y="48"/>
                  </a:lnTo>
                  <a:lnTo>
                    <a:pt x="40" y="29"/>
                  </a:lnTo>
                  <a:lnTo>
                    <a:pt x="64" y="11"/>
                  </a:lnTo>
                  <a:lnTo>
                    <a:pt x="98" y="0"/>
                  </a:lnTo>
                  <a:lnTo>
                    <a:pt x="140" y="0"/>
                  </a:lnTo>
                  <a:lnTo>
                    <a:pt x="189" y="13"/>
                  </a:lnTo>
                  <a:lnTo>
                    <a:pt x="250" y="43"/>
                  </a:lnTo>
                  <a:lnTo>
                    <a:pt x="322" y="9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4" name="Freeform 55"/>
            <p:cNvSpPr>
              <a:spLocks/>
            </p:cNvSpPr>
            <p:nvPr/>
          </p:nvSpPr>
          <p:spPr bwMode="auto">
            <a:xfrm>
              <a:off x="1462" y="3320"/>
              <a:ext cx="161" cy="47"/>
            </a:xfrm>
            <a:custGeom>
              <a:avLst/>
              <a:gdLst>
                <a:gd name="T0" fmla="*/ 0 w 322"/>
                <a:gd name="T1" fmla="*/ 6 h 94"/>
                <a:gd name="T2" fmla="*/ 1 w 322"/>
                <a:gd name="T3" fmla="*/ 5 h 94"/>
                <a:gd name="T4" fmla="*/ 1 w 322"/>
                <a:gd name="T5" fmla="*/ 5 h 94"/>
                <a:gd name="T6" fmla="*/ 2 w 322"/>
                <a:gd name="T7" fmla="*/ 3 h 94"/>
                <a:gd name="T8" fmla="*/ 3 w 322"/>
                <a:gd name="T9" fmla="*/ 2 h 94"/>
                <a:gd name="T10" fmla="*/ 5 w 322"/>
                <a:gd name="T11" fmla="*/ 1 h 94"/>
                <a:gd name="T12" fmla="*/ 7 w 322"/>
                <a:gd name="T13" fmla="*/ 0 h 94"/>
                <a:gd name="T14" fmla="*/ 9 w 322"/>
                <a:gd name="T15" fmla="*/ 0 h 94"/>
                <a:gd name="T16" fmla="*/ 12 w 322"/>
                <a:gd name="T17" fmla="*/ 1 h 94"/>
                <a:gd name="T18" fmla="*/ 16 w 322"/>
                <a:gd name="T19" fmla="*/ 3 h 94"/>
                <a:gd name="T20" fmla="*/ 21 w 322"/>
                <a:gd name="T21" fmla="*/ 6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22" h="94">
                  <a:moveTo>
                    <a:pt x="0" y="84"/>
                  </a:moveTo>
                  <a:lnTo>
                    <a:pt x="4" y="80"/>
                  </a:lnTo>
                  <a:lnTo>
                    <a:pt x="10" y="67"/>
                  </a:lnTo>
                  <a:lnTo>
                    <a:pt x="23" y="48"/>
                  </a:lnTo>
                  <a:lnTo>
                    <a:pt x="40" y="28"/>
                  </a:lnTo>
                  <a:lnTo>
                    <a:pt x="66" y="11"/>
                  </a:lnTo>
                  <a:lnTo>
                    <a:pt x="98" y="0"/>
                  </a:lnTo>
                  <a:lnTo>
                    <a:pt x="140" y="0"/>
                  </a:lnTo>
                  <a:lnTo>
                    <a:pt x="189" y="12"/>
                  </a:lnTo>
                  <a:lnTo>
                    <a:pt x="250" y="43"/>
                  </a:lnTo>
                  <a:lnTo>
                    <a:pt x="322" y="9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99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WordArt 4"/>
          <p:cNvSpPr>
            <a:spLocks noChangeArrowheads="1" noChangeShapeType="1" noTextEdit="1"/>
          </p:cNvSpPr>
          <p:nvPr/>
        </p:nvSpPr>
        <p:spPr bwMode="auto">
          <a:xfrm>
            <a:off x="1066800" y="4191000"/>
            <a:ext cx="5562600" cy="1676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/>
            <a:r>
              <a:rPr lang="en-US" sz="3600" kern="10" dirty="0" err="1"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1"/>
                </a:gradFill>
                <a:effectLst>
                  <a:prstShdw prst="shdw17" dist="17961" dir="13500000">
                    <a:srgbClr val="FFFFFF"/>
                  </a:prstShdw>
                </a:effectLst>
                <a:latin typeface="VNI-Times" pitchFamily="2" charset="0"/>
              </a:rPr>
              <a:t>Lôøi</a:t>
            </a:r>
            <a:r>
              <a:rPr lang="en-US" sz="3600" kern="10" dirty="0"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1"/>
                </a:gradFill>
                <a:effectLst>
                  <a:prstShdw prst="shdw17" dist="17961" dir="13500000">
                    <a:srgbClr val="FFFFFF"/>
                  </a:prstShdw>
                </a:effectLst>
                <a:latin typeface="VNI-Times" pitchFamily="2" charset="0"/>
              </a:rPr>
              <a:t> </a:t>
            </a:r>
            <a:r>
              <a:rPr lang="en-US" sz="3600" kern="10" dirty="0" err="1"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1"/>
                </a:gradFill>
                <a:effectLst>
                  <a:prstShdw prst="shdw17" dist="17961" dir="13500000">
                    <a:srgbClr val="FFFFFF"/>
                  </a:prstShdw>
                </a:effectLst>
                <a:latin typeface="VNI-Times" pitchFamily="2" charset="0"/>
              </a:rPr>
              <a:t>Chuùa</a:t>
            </a:r>
            <a:endParaRPr lang="en-US" sz="3600" kern="10" dirty="0">
              <a:ln w="2540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</a:gradFill>
              <a:effectLst>
                <a:prstShdw prst="shdw17" dist="17961" dir="13500000">
                  <a:srgbClr val="FFFFFF"/>
                </a:prstShdw>
              </a:effectLst>
              <a:latin typeface="VNI-Times" pitchFamily="2" charset="0"/>
            </a:endParaRPr>
          </a:p>
        </p:txBody>
      </p:sp>
      <p:sp>
        <p:nvSpPr>
          <p:cNvPr id="77828" name="Text Box 6"/>
          <p:cNvSpPr txBox="1">
            <a:spLocks noChangeArrowheads="1"/>
          </p:cNvSpPr>
          <p:nvPr/>
        </p:nvSpPr>
        <p:spPr bwMode="auto">
          <a:xfrm>
            <a:off x="0" y="304800"/>
            <a:ext cx="91440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 dirty="0">
                <a:solidFill>
                  <a:srgbClr val="FFFFFF"/>
                </a:solidFill>
                <a:latin typeface="VNI-Times" pitchFamily="2" charset="0"/>
              </a:rPr>
              <a:t>TOÂN VINH CHUÙA – BIEÄT THAÙNH CA</a:t>
            </a:r>
          </a:p>
        </p:txBody>
      </p:sp>
    </p:spTree>
    <p:extLst>
      <p:ext uri="{BB962C8B-B14F-4D97-AF65-F5344CB8AC3E}">
        <p14:creationId xmlns:p14="http://schemas.microsoft.com/office/powerpoint/2010/main" val="14158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98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Xin lôøi Ngaøi laø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ñeøn soi chaân con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moãi böôùc, chieáu vaøo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loái ñi cho con.</a:t>
            </a:r>
            <a:endParaRPr lang="en-US" sz="6600" b="1" dirty="0">
              <a:solidFill>
                <a:srgbClr val="FFFFFF"/>
              </a:solidFill>
              <a:effectLst>
                <a:glow rad="101600">
                  <a:srgbClr val="0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VNI-Aptima" pitchFamily="2" charset="0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LÔØI CHUÙA</a:t>
            </a:r>
          </a:p>
        </p:txBody>
      </p:sp>
    </p:spTree>
    <p:extLst>
      <p:ext uri="{BB962C8B-B14F-4D97-AF65-F5344CB8AC3E}">
        <p14:creationId xmlns:p14="http://schemas.microsoft.com/office/powerpoint/2010/main" val="373955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98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Xin lôøi Ngaøi laø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ñeøn soi chaân con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moãi böôùc, chieáu vaøo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loái ñi cho con.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LÔØI CHUÙA</a:t>
            </a:r>
          </a:p>
        </p:txBody>
      </p:sp>
    </p:spTree>
    <p:extLst>
      <p:ext uri="{BB962C8B-B14F-4D97-AF65-F5344CB8AC3E}">
        <p14:creationId xmlns:p14="http://schemas.microsoft.com/office/powerpoint/2010/main" val="176820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98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Xin lôøi Ngaøi laø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ñeøn soi chaân con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moãi böôùc, chieáu vaøo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loái ñi cho con.</a:t>
            </a:r>
            <a:endParaRPr lang="en-US" sz="6600" b="1" dirty="0">
              <a:solidFill>
                <a:srgbClr val="FFFFFF"/>
              </a:solidFill>
              <a:effectLst>
                <a:glow rad="101600">
                  <a:srgbClr val="0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VNI-Aptima" pitchFamily="2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LÔØI CHUÙA</a:t>
            </a:r>
          </a:p>
        </p:txBody>
      </p:sp>
    </p:spTree>
    <p:extLst>
      <p:ext uri="{BB962C8B-B14F-4D97-AF65-F5344CB8AC3E}">
        <p14:creationId xmlns:p14="http://schemas.microsoft.com/office/powerpoint/2010/main" val="82477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98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Xin lôøi Ngaøi laø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ñeøn soi chaân con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moãi böôùc, chieáu vaøo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loái ñi cho con.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LÔØI CHUÙA</a:t>
            </a:r>
          </a:p>
        </p:txBody>
      </p:sp>
    </p:spTree>
    <p:extLst>
      <p:ext uri="{BB962C8B-B14F-4D97-AF65-F5344CB8AC3E}">
        <p14:creationId xmlns:p14="http://schemas.microsoft.com/office/powerpoint/2010/main" val="63077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5367" y="22860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Nhieàu laàn loøng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kinh haõi, xem döôøng nhö maát loái, Ngaøi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vaãn ñi beân caïnh con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haèng ngaøy.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LÔØI CHUÙA</a:t>
            </a:r>
          </a:p>
        </p:txBody>
      </p:sp>
    </p:spTree>
    <p:extLst>
      <p:ext uri="{BB962C8B-B14F-4D97-AF65-F5344CB8AC3E}">
        <p14:creationId xmlns:p14="http://schemas.microsoft.com/office/powerpoint/2010/main" val="369115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0480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Con seõ khoâng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nao nuùng, Chuùa luoân gaàn con moãi böôùc,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nguyeän xin ñi cuøng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con maõi maõi.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LÔØI CHUÙA</a:t>
            </a:r>
          </a:p>
        </p:txBody>
      </p:sp>
    </p:spTree>
    <p:extLst>
      <p:ext uri="{BB962C8B-B14F-4D97-AF65-F5344CB8AC3E}">
        <p14:creationId xmlns:p14="http://schemas.microsoft.com/office/powerpoint/2010/main" val="240878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98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Xin lôøi Ngaøi laø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ñeøn soi chaân con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moãi böôùc, chieáu vaøo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loái ñi cho con.</a:t>
            </a:r>
            <a:endParaRPr lang="en-US" sz="6600" b="1" dirty="0">
              <a:solidFill>
                <a:srgbClr val="FFFFFF"/>
              </a:solidFill>
              <a:effectLst>
                <a:glow rad="101600">
                  <a:srgbClr val="0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VNI-Aptima" pitchFamily="2" charset="0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LÔØI CHUÙA</a:t>
            </a:r>
          </a:p>
        </p:txBody>
      </p:sp>
    </p:spTree>
    <p:extLst>
      <p:ext uri="{BB962C8B-B14F-4D97-AF65-F5344CB8AC3E}">
        <p14:creationId xmlns:p14="http://schemas.microsoft.com/office/powerpoint/2010/main" val="413370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98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Xin lôøi Ngaøi laø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ñeøn soi chaân con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moãi böôùc, chieáu vaøo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loái ñi cho con.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LÔØI CHUÙA</a:t>
            </a:r>
          </a:p>
        </p:txBody>
      </p:sp>
    </p:spTree>
    <p:extLst>
      <p:ext uri="{BB962C8B-B14F-4D97-AF65-F5344CB8AC3E}">
        <p14:creationId xmlns:p14="http://schemas.microsoft.com/office/powerpoint/2010/main" val="208347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5367" y="22860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Loøng haèng coøn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ghi nhôù Chuùa thöông dìu con moãi böôùc,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duø laém khi con</a:t>
            </a:r>
          </a:p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coøn ñi laàm ñöôøng.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LÔØI CHUÙA</a:t>
            </a:r>
          </a:p>
        </p:txBody>
      </p:sp>
    </p:spTree>
    <p:extLst>
      <p:ext uri="{BB962C8B-B14F-4D97-AF65-F5344CB8AC3E}">
        <p14:creationId xmlns:p14="http://schemas.microsoft.com/office/powerpoint/2010/main" val="280611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0392" y="7218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Jeâsus xin daãn daét,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xin luoân caàm tay vöõng chaéc, nguyeän yeâu </a:t>
            </a:r>
            <a:b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VNI-Aptima" pitchFamily="2" charset="0"/>
              </a:rPr>
              <a:t>Chuùa töø nay maõi maõi.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0" y="5693658"/>
            <a:ext cx="5659192" cy="630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500" b="1"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LÔØI CHUÙA</a:t>
            </a:r>
          </a:p>
        </p:txBody>
      </p:sp>
    </p:spTree>
    <p:extLst>
      <p:ext uri="{BB962C8B-B14F-4D97-AF65-F5344CB8AC3E}">
        <p14:creationId xmlns:p14="http://schemas.microsoft.com/office/powerpoint/2010/main" val="2357643009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238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 New Roman</vt:lpstr>
      <vt:lpstr>VNI-Aptima</vt:lpstr>
      <vt:lpstr>VNI-Garam</vt:lpstr>
      <vt:lpstr>VNI-Times</vt:lpstr>
      <vt:lpstr>1_Default Design</vt:lpstr>
      <vt:lpstr>2_Default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Natural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Loi Chua</dc:title>
  <dc:creator>Lan Kha</dc:creator>
  <cp:lastModifiedBy>Trinh Nguyen</cp:lastModifiedBy>
  <cp:revision>31</cp:revision>
  <dcterms:created xsi:type="dcterms:W3CDTF">2003-06-16T04:19:26Z</dcterms:created>
  <dcterms:modified xsi:type="dcterms:W3CDTF">2021-01-10T03:50:21Z</dcterms:modified>
</cp:coreProperties>
</file>