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Sun, 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Sun, 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3555-1CEC-4706-982F-B08794799D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EEBA-721E-468E-B87D-2640CC3AC3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Sun, 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Sun, 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4" y="22860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NI-Times" pitchFamily="2" charset="0"/>
              </a:rPr>
              <a:t>BÖÔÙC VÔÙI CHUÙA YEÂU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6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214731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khi söông ñeâm buoâng meânh mang treân ñöôøng.</a:t>
            </a:r>
          </a:p>
        </p:txBody>
      </p:sp>
    </p:spTree>
    <p:extLst>
      <p:ext uri="{BB962C8B-B14F-4D97-AF65-F5344CB8AC3E}">
        <p14:creationId xmlns:p14="http://schemas.microsoft.com/office/powerpoint/2010/main" val="20590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daït daøo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beân kia maøn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khoùi maây vöông. </a:t>
            </a:r>
          </a:p>
        </p:txBody>
      </p:sp>
    </p:spTree>
    <p:extLst>
      <p:ext uri="{BB962C8B-B14F-4D97-AF65-F5344CB8AC3E}">
        <p14:creationId xmlns:p14="http://schemas.microsoft.com/office/powerpoint/2010/main" val="124788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2661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Nuùp boùng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muoân phöông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phong ba ñieân cuoàng. </a:t>
            </a:r>
          </a:p>
        </p:txBody>
      </p:sp>
    </p:spTree>
    <p:extLst>
      <p:ext uri="{BB962C8B-B14F-4D97-AF65-F5344CB8AC3E}">
        <p14:creationId xmlns:p14="http://schemas.microsoft.com/office/powerpoint/2010/main" val="25563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môø daàn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sau muoân ñôït soùng truøng döông.</a:t>
            </a:r>
          </a:p>
        </p:txBody>
      </p:sp>
    </p:spTree>
    <p:extLst>
      <p:ext uri="{BB962C8B-B14F-4D97-AF65-F5344CB8AC3E}">
        <p14:creationId xmlns:p14="http://schemas.microsoft.com/office/powerpoint/2010/main" val="53763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61279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</p:spTree>
    <p:extLst>
      <p:ext uri="{BB962C8B-B14F-4D97-AF65-F5344CB8AC3E}">
        <p14:creationId xmlns:p14="http://schemas.microsoft.com/office/powerpoint/2010/main" val="320330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</p:spTree>
    <p:extLst>
      <p:ext uri="{BB962C8B-B14F-4D97-AF65-F5344CB8AC3E}">
        <p14:creationId xmlns:p14="http://schemas.microsoft.com/office/powerpoint/2010/main" val="259442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</p:spTree>
    <p:extLst>
      <p:ext uri="{BB962C8B-B14F-4D97-AF65-F5344CB8AC3E}">
        <p14:creationId xmlns:p14="http://schemas.microsoft.com/office/powerpoint/2010/main" val="313845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</p:spTree>
    <p:extLst>
      <p:ext uri="{BB962C8B-B14F-4D97-AF65-F5344CB8AC3E}">
        <p14:creationId xmlns:p14="http://schemas.microsoft.com/office/powerpoint/2010/main" val="133189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tay trong tay luoân gian lao khoâng sôøn.</a:t>
            </a:r>
          </a:p>
        </p:txBody>
      </p:sp>
    </p:spTree>
    <p:extLst>
      <p:ext uri="{BB962C8B-B14F-4D97-AF65-F5344CB8AC3E}">
        <p14:creationId xmlns:p14="http://schemas.microsoft.com/office/powerpoint/2010/main" val="24067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Vöôït daëm tröôøng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men theo ñöôøng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tôùi Thieân Cung.</a:t>
            </a:r>
          </a:p>
        </p:txBody>
      </p:sp>
    </p:spTree>
    <p:extLst>
      <p:ext uri="{BB962C8B-B14F-4D97-AF65-F5344CB8AC3E}">
        <p14:creationId xmlns:p14="http://schemas.microsoft.com/office/powerpoint/2010/main" val="213879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ñi muoân phöông, khoâng vöông lo buoàn.</a:t>
            </a:r>
          </a:p>
        </p:txBody>
      </p:sp>
    </p:spTree>
    <p:extLst>
      <p:ext uri="{BB962C8B-B14F-4D97-AF65-F5344CB8AC3E}">
        <p14:creationId xmlns:p14="http://schemas.microsoft.com/office/powerpoint/2010/main" val="2073941227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nghe laâng laâng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vui trong taâm hoàn.</a:t>
            </a:r>
          </a:p>
        </p:txBody>
      </p:sp>
    </p:spTree>
    <p:extLst>
      <p:ext uri="{BB962C8B-B14F-4D97-AF65-F5344CB8AC3E}">
        <p14:creationId xmlns:p14="http://schemas.microsoft.com/office/powerpoint/2010/main" val="132212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Ngaøy laïi 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theâm saâu nhieäm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Chuùa nhieàu hôn.</a:t>
            </a:r>
          </a:p>
        </p:txBody>
      </p:sp>
    </p:spTree>
    <p:extLst>
      <p:ext uri="{BB962C8B-B14F-4D97-AF65-F5344CB8AC3E}">
        <p14:creationId xmlns:p14="http://schemas.microsoft.com/office/powerpoint/2010/main" val="206256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002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</p:spTree>
    <p:extLst>
      <p:ext uri="{BB962C8B-B14F-4D97-AF65-F5344CB8AC3E}">
        <p14:creationId xmlns:p14="http://schemas.microsoft.com/office/powerpoint/2010/main" val="11194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</p:spTree>
    <p:extLst>
      <p:ext uri="{BB962C8B-B14F-4D97-AF65-F5344CB8AC3E}">
        <p14:creationId xmlns:p14="http://schemas.microsoft.com/office/powerpoint/2010/main" val="316558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</p:spTree>
    <p:extLst>
      <p:ext uri="{BB962C8B-B14F-4D97-AF65-F5344CB8AC3E}">
        <p14:creationId xmlns:p14="http://schemas.microsoft.com/office/powerpoint/2010/main" val="288771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</p:spTree>
    <p:extLst>
      <p:ext uri="{BB962C8B-B14F-4D97-AF65-F5344CB8AC3E}">
        <p14:creationId xmlns:p14="http://schemas.microsoft.com/office/powerpoint/2010/main" val="10592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Ñöôøng gaäp gheành nhöng chan hoaø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aùnh chieâu döông. </a:t>
            </a:r>
          </a:p>
        </p:txBody>
      </p:sp>
    </p:spTree>
    <p:extLst>
      <p:ext uri="{BB962C8B-B14F-4D97-AF65-F5344CB8AC3E}">
        <p14:creationId xmlns:p14="http://schemas.microsoft.com/office/powerpoint/2010/main" val="2517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khoâng coâ ñôn vui töôi treân ñöôøng. </a:t>
            </a:r>
          </a:p>
        </p:txBody>
      </p:sp>
    </p:spTree>
    <p:extLst>
      <p:ext uri="{BB962C8B-B14F-4D97-AF65-F5344CB8AC3E}">
        <p14:creationId xmlns:p14="http://schemas.microsoft.com/office/powerpoint/2010/main" val="174702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Loøng nheï nhaøng quaêng xa moïi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gaùnh saàu vöông.</a:t>
            </a:r>
          </a:p>
        </p:txBody>
      </p:sp>
    </p:spTree>
    <p:extLst>
      <p:ext uri="{BB962C8B-B14F-4D97-AF65-F5344CB8AC3E}">
        <p14:creationId xmlns:p14="http://schemas.microsoft.com/office/powerpoint/2010/main" val="325213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7526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</p:spTree>
    <p:extLst>
      <p:ext uri="{BB962C8B-B14F-4D97-AF65-F5344CB8AC3E}">
        <p14:creationId xmlns:p14="http://schemas.microsoft.com/office/powerpoint/2010/main" val="28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Cha,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</p:spTree>
    <p:extLst>
      <p:ext uri="{BB962C8B-B14F-4D97-AF65-F5344CB8AC3E}">
        <p14:creationId xmlns:p14="http://schemas.microsoft.com/office/powerpoint/2010/main" val="32476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</p:spTree>
    <p:extLst>
      <p:ext uri="{BB962C8B-B14F-4D97-AF65-F5344CB8AC3E}">
        <p14:creationId xmlns:p14="http://schemas.microsoft.com/office/powerpoint/2010/main" val="128131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</p:spTree>
    <p:extLst>
      <p:ext uri="{BB962C8B-B14F-4D97-AF65-F5344CB8AC3E}">
        <p14:creationId xmlns:p14="http://schemas.microsoft.com/office/powerpoint/2010/main" val="322740405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On-screen Show (4:3)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HP-Aptima</vt:lpstr>
      <vt:lpstr>VNI-Times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6</cp:revision>
  <dcterms:created xsi:type="dcterms:W3CDTF">2012-03-03T08:35:24Z</dcterms:created>
  <dcterms:modified xsi:type="dcterms:W3CDTF">2021-01-03T04:11:38Z</dcterms:modified>
</cp:coreProperties>
</file>