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FE8-7BD8-48F9-9119-1761D1BD16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027B-371D-4E3F-A390-2455B312F1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3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FE8-7BD8-48F9-9119-1761D1BD16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027B-371D-4E3F-A390-2455B312F1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4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17C96-75A3-4407-9910-C8B4452A0A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Sun, 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35B79-5C11-4246-AE8A-E1944367ADB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1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6FE8-7BD8-48F9-9119-1761D1BD16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027B-371D-4E3F-A390-2455B312F1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1" name="Picture 3" descr="C:\Users\Dell\Documents\Downloads\Compressed\attachments_18_12_2010\Christma1s (13).jpg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16888"/>
          <a:stretch/>
        </p:blipFill>
        <p:spPr bwMode="auto">
          <a:xfrm>
            <a:off x="1" y="-18258"/>
            <a:ext cx="9144000" cy="6876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510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995C46-181E-4B38-9AD6-DBD8FBCDF1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Sun, 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4E8693-D507-44EA-ADFB-24092B2CB4F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400" y="1143000"/>
            <a:ext cx="1752600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6350" lvl="1" algn="ctr">
              <a:defRPr/>
            </a:pPr>
            <a:r>
              <a: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1F497D">
                      <a:lumMod val="40000"/>
                      <a:lumOff val="60000"/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Helve" pitchFamily="2" charset="0"/>
              </a:rPr>
              <a:t>TC -54</a:t>
            </a:r>
          </a:p>
          <a:p>
            <a:pPr marL="6350" lvl="1" algn="ctr">
              <a:defRPr/>
            </a:pPr>
            <a:r>
              <a: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1F497D">
                      <a:lumMod val="40000"/>
                      <a:lumOff val="60000"/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Helve" pitchFamily="2" charset="0"/>
              </a:rPr>
              <a:t>PHÖÔÙC CHO</a:t>
            </a:r>
          </a:p>
          <a:p>
            <a:pPr marL="6350" lvl="1" algn="ctr">
              <a:defRPr/>
            </a:pPr>
            <a:r>
              <a: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1F497D">
                      <a:lumMod val="40000"/>
                      <a:lumOff val="60000"/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Helve" pitchFamily="2" charset="0"/>
              </a:rPr>
              <a:t>NHAÂN LOAÏI</a:t>
            </a:r>
          </a:p>
        </p:txBody>
      </p:sp>
      <p:pic>
        <p:nvPicPr>
          <p:cNvPr id="2056" name="Picture 2" descr="D:\1\1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503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52700" y="304800"/>
            <a:ext cx="6705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prstClr val="white"/>
                </a:solidFill>
                <a:latin typeface="VNI-Times" pitchFamily="2" charset="0"/>
              </a:rPr>
              <a:t>Toân</a:t>
            </a:r>
            <a:r>
              <a:rPr lang="en-US" sz="3200" b="1" dirty="0">
                <a:solidFill>
                  <a:prstClr val="white"/>
                </a:solidFill>
                <a:latin typeface="VNI-Times" pitchFamily="2" charset="0"/>
              </a:rPr>
              <a:t> </a:t>
            </a:r>
            <a:r>
              <a:rPr lang="en-US" sz="3200" b="1" dirty="0" err="1">
                <a:solidFill>
                  <a:prstClr val="white"/>
                </a:solidFill>
                <a:latin typeface="VNI-Times" pitchFamily="2" charset="0"/>
              </a:rPr>
              <a:t>vinh</a:t>
            </a:r>
            <a:r>
              <a:rPr lang="en-US" sz="3200" b="1" dirty="0">
                <a:solidFill>
                  <a:prstClr val="white"/>
                </a:solidFill>
                <a:latin typeface="VNI-Times" pitchFamily="2" charset="0"/>
              </a:rPr>
              <a:t> </a:t>
            </a:r>
            <a:r>
              <a:rPr lang="en-US" sz="3200" b="1" dirty="0" err="1">
                <a:solidFill>
                  <a:prstClr val="white"/>
                </a:solidFill>
                <a:latin typeface="VNI-Times" pitchFamily="2" charset="0"/>
              </a:rPr>
              <a:t>Chuùa</a:t>
            </a:r>
            <a:r>
              <a:rPr lang="en-US" sz="3200" b="1" dirty="0">
                <a:solidFill>
                  <a:prstClr val="white"/>
                </a:solidFill>
                <a:latin typeface="VNI-Times" pitchFamily="2" charset="0"/>
              </a:rPr>
              <a:t> - </a:t>
            </a:r>
            <a:r>
              <a:rPr lang="en-US" sz="3200" b="1" dirty="0" err="1">
                <a:solidFill>
                  <a:prstClr val="white"/>
                </a:solidFill>
                <a:latin typeface="VNI-Times" pitchFamily="2" charset="0"/>
              </a:rPr>
              <a:t>bieät</a:t>
            </a:r>
            <a:r>
              <a:rPr lang="en-US" sz="3200" b="1" dirty="0">
                <a:solidFill>
                  <a:prstClr val="white"/>
                </a:solidFill>
                <a:latin typeface="VNI-Times" pitchFamily="2" charset="0"/>
              </a:rPr>
              <a:t> THAÙNH CA</a:t>
            </a:r>
            <a:endParaRPr lang="en-US" sz="3200" dirty="0">
              <a:solidFill>
                <a:prstClr val="white"/>
              </a:solidFill>
              <a:latin typeface="VNI-Times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1828800"/>
            <a:ext cx="6324600" cy="335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FFFF00"/>
                </a:solidFill>
                <a:latin typeface="VNI-Times" pitchFamily="2" charset="0"/>
              </a:rPr>
              <a:t>HUYEÀN DIEÄU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290818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69416"/>
            <a:ext cx="9144000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Haùt möøng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 Jeâsus vöøa ra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ñôøi, Ngaøi ñeán ban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cho nieàm hi voïng.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latin typeface="VNI-Times" pitchFamily="2" charset="0"/>
              </a:rPr>
              <a:t>HUYEÀN DIEÄU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118612062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66800"/>
            <a:ext cx="9144000" cy="32316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Cho khaép muoân daân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ñöôïc soáng an vui.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Naøo ta haùt möøng,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latin typeface="VNI-Times" pitchFamily="2" charset="0"/>
              </a:rPr>
              <a:t>HUYEÀN DIEÄU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353242925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8200"/>
            <a:ext cx="9144000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 Giaùng Sinh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laøm con ngöôøi,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Ngaøi ñeán xoùa ñi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moïi lo aâu.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latin typeface="VNI-Times" pitchFamily="2" charset="0"/>
              </a:rPr>
              <a:t>HUYEÀN DIEÄU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348621878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8200"/>
            <a:ext cx="9144000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Vaø Chuùa ñeán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ñem tình yeâu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cho ngöôøi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hoâm nay.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latin typeface="VNI-Times" pitchFamily="2" charset="0"/>
              </a:rPr>
              <a:t>HUYEÀN DIEÄU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325438726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>
              <a:defRPr/>
            </a:pP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Huyeàn dieäu thay </a:t>
            </a:r>
          </a:p>
          <a:p>
            <a:pPr marL="1143000" indent="-1143000" algn="ctr">
              <a:defRPr/>
            </a:pP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ñeâm nay, muoân ngaøn</a:t>
            </a:r>
          </a:p>
          <a:p>
            <a:pPr marL="1143000" indent="-1143000" algn="ctr">
              <a:defRPr/>
            </a:pP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aùnh sao raïng ngôøi. </a:t>
            </a:r>
          </a:p>
        </p:txBody>
      </p:sp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latin typeface="VNI-Times" pitchFamily="2" charset="0"/>
              </a:rPr>
              <a:t>HUYEÀN DIEÄU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193938347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66800"/>
            <a:ext cx="9144000" cy="32316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Hoøa cuøng caâu haùt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thieân thaàn baùo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tin vui möøng.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latin typeface="VNI-Times" pitchFamily="2" charset="0"/>
              </a:rPr>
              <a:t>HUYEÀN DIEÄU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776392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51679"/>
            <a:ext cx="9144000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Bình an cho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muoân daân, trôøi cao</a:t>
            </a:r>
          </a:p>
          <a:p>
            <a:pPr marL="1143000" indent="-1143000" algn="ctr"/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hieån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danh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Ngaøi. 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latin typeface="VNI-Times" pitchFamily="2" charset="0"/>
              </a:rPr>
              <a:t>HUYEÀN DIEÄU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27589258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95400"/>
            <a:ext cx="9144000" cy="32316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Haïnh phuùc ñeán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cho traàn gian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Jeâsus ra ñôøi.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latin typeface="VNI-Times" pitchFamily="2" charset="0"/>
              </a:rPr>
              <a:t>HUYEÀN DIEÄU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41594773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990600"/>
            <a:ext cx="9144000" cy="32316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Huyeàn dieäu thay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ñeâm nay, Con Trôøi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giaùng sinh laøm ngöôøi.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latin typeface="VNI-Times" pitchFamily="2" charset="0"/>
              </a:rPr>
              <a:t>HUYEÀN DIEÄU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29608524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43000"/>
            <a:ext cx="9144000" cy="32316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Ngaøi vaøo döông theá ñem nguoàn phöôùc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aân cho ngöôøi,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latin typeface="VNI-Times" pitchFamily="2" charset="0"/>
              </a:rPr>
              <a:t>HUYEÀN DIEÄU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41002606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66800"/>
            <a:ext cx="9144000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Moïi buoàn lo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trong toâi töø nay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ñaõ khuaát xa roài.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latin typeface="VNI-Times" pitchFamily="2" charset="0"/>
              </a:rPr>
              <a:t>HUYEÀN DIEÄU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23929528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Vì Chuùa ñeán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ban nieàm vui cho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loøng töôi môùi.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latin typeface="VNI-Times" pitchFamily="2" charset="0"/>
              </a:rPr>
              <a:t>HUYEÀN DIEÄU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42526460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209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VNI-Aptima</vt:lpstr>
      <vt:lpstr>VNI-Helve</vt:lpstr>
      <vt:lpstr>VNI-Times</vt:lpstr>
      <vt:lpstr>1_Office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Huynh</dc:creator>
  <cp:lastModifiedBy>Trinh Nguyen</cp:lastModifiedBy>
  <cp:revision>11</cp:revision>
  <dcterms:created xsi:type="dcterms:W3CDTF">2010-12-18T15:14:53Z</dcterms:created>
  <dcterms:modified xsi:type="dcterms:W3CDTF">2020-12-06T04:20:54Z</dcterms:modified>
</cp:coreProperties>
</file>