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4E3C-D326-45F9-B2EE-56B6436FC11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Fri, 12/25/2020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AF10-6D75-451C-94A6-582BE6A6B3E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6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4E3C-D326-45F9-B2EE-56B6436FC11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Fri, 12/25/2020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AF10-6D75-451C-94A6-582BE6A6B3E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0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4E3C-D326-45F9-B2EE-56B6436FC11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Fri, 12/25/2020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AF10-6D75-451C-94A6-582BE6A6B3E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84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4E3C-D326-45F9-B2EE-56B6436FC11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Fri, 12/25/2020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AF10-6D75-451C-94A6-582BE6A6B3E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86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14E3C-D326-45F9-B2EE-56B6436FC11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Fri, 12/25/2020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9AF10-6D75-451C-94A6-582BE6A6B3E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9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14E3C-D326-45F9-B2EE-56B6436FC11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Fri, 12/25/2020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9AF10-6D75-451C-94A6-582BE6A6B3E4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1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05000" y="4038600"/>
            <a:ext cx="67818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905">
                  <a:noFill/>
                </a:ln>
                <a:solidFill>
                  <a:srgbClr val="FF0000"/>
                </a:soli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Times" pitchFamily="2" charset="0"/>
              </a:rPr>
              <a:t>GIAÙNG SINH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600200"/>
            <a:ext cx="6515100" cy="27084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7000" b="1" dirty="0">
                <a:ln w="1905">
                  <a:noFill/>
                </a:ln>
                <a:solidFill>
                  <a:srgbClr val="FF0000"/>
                </a:soli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</a:t>
            </a:r>
            <a:r>
              <a:rPr lang="en-US" sz="7200" b="1" i="1" dirty="0">
                <a:ln w="1905">
                  <a:noFill/>
                </a:ln>
                <a:solidFill>
                  <a:srgbClr val="FF0000"/>
                </a:soli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A </a:t>
            </a:r>
            <a:r>
              <a:rPr lang="en-US" sz="7200" b="1" i="1" dirty="0" err="1">
                <a:ln w="1905">
                  <a:noFill/>
                </a:ln>
                <a:solidFill>
                  <a:srgbClr val="FF0000"/>
                </a:solidFill>
                <a:effectLst>
                  <a:glow rad="101600">
                    <a:prstClr val="white">
                      <a:alpha val="60000"/>
                    </a:prst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Chúc</a:t>
            </a:r>
            <a:endParaRPr lang="en-US" sz="7200" b="1" dirty="0">
              <a:ln w="1905">
                <a:noFill/>
              </a:ln>
              <a:solidFill>
                <a:srgbClr val="FF0000"/>
              </a:solidFill>
              <a:effectLst>
                <a:glow rad="101600">
                  <a:prstClr val="white">
                    <a:alpha val="60000"/>
                  </a:prst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8375" y="114300"/>
            <a:ext cx="66294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Times" pitchFamily="2" charset="0"/>
              </a:rPr>
              <a:t>TOÂN VINH CHUÙA</a:t>
            </a:r>
          </a:p>
          <a:p>
            <a:pPr algn="ctr"/>
            <a:r>
              <a:rPr lang="en-US" sz="3200" b="1" i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BIEÄT THAÙNH CA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648200" y="1524000"/>
            <a:ext cx="4495800" cy="0"/>
          </a:xfrm>
          <a:prstGeom prst="line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38600" y="1562100"/>
            <a:ext cx="4495800" cy="0"/>
          </a:xfrm>
          <a:prstGeom prst="line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542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981200"/>
            <a:ext cx="8651544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Möøng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anh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vui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Giaùng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Sinh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trong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hoøa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bình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, </a:t>
            </a:r>
            <a:b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möøng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anh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vui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Giaùng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Sinh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trong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ôn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laønh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,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2199" y="382011"/>
            <a:ext cx="658461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i="1" dirty="0">
                <a:ln w="1905">
                  <a:noFill/>
                </a:ln>
                <a:solidFill>
                  <a:srgbClr val="FF0000"/>
                </a:solidFill>
                <a:effectLst>
                  <a:glow rad="152400">
                    <a:prstClr val="white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Times" pitchFamily="2" charset="0"/>
              </a:rPr>
              <a:t>CA CHUÙC GIAÙNG SINH</a:t>
            </a:r>
            <a:endParaRPr lang="en-US" sz="3600" dirty="0">
              <a:ln w="1905">
                <a:noFill/>
              </a:ln>
              <a:solidFill>
                <a:srgbClr val="FF0000"/>
              </a:solidFill>
              <a:effectLst>
                <a:glow rad="152400">
                  <a:prstClr val="white"/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Kabe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343400" y="1181100"/>
            <a:ext cx="4495800" cy="0"/>
          </a:xfrm>
          <a:prstGeom prst="line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33800" y="1219200"/>
            <a:ext cx="4495800" cy="0"/>
          </a:xfrm>
          <a:prstGeom prst="line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16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981200"/>
            <a:ext cx="8651544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Möøng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anh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vui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Giaùng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Sinh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trong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hy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voïng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,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vaø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moät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naêm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môùi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bình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an.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2199" y="382011"/>
            <a:ext cx="658461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i="1" dirty="0">
                <a:ln w="1905">
                  <a:noFill/>
                </a:ln>
                <a:solidFill>
                  <a:srgbClr val="FF0000"/>
                </a:solidFill>
                <a:effectLst>
                  <a:glow rad="152400">
                    <a:prstClr val="white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Times" pitchFamily="2" charset="0"/>
              </a:rPr>
              <a:t>CA CHUÙC GIAÙNG SINH</a:t>
            </a:r>
            <a:endParaRPr lang="en-US" sz="3600" dirty="0">
              <a:ln w="1905">
                <a:noFill/>
              </a:ln>
              <a:solidFill>
                <a:srgbClr val="FF0000"/>
              </a:solidFill>
              <a:effectLst>
                <a:glow rad="152400">
                  <a:prstClr val="white"/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Kabe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343400" y="1181100"/>
            <a:ext cx="4495800" cy="0"/>
          </a:xfrm>
          <a:prstGeom prst="line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33800" y="1219200"/>
            <a:ext cx="4495800" cy="0"/>
          </a:xfrm>
          <a:prstGeom prst="line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42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2438400"/>
            <a:ext cx="8651544" cy="31393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Möøng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anh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luoân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vui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töôi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treân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khaép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caùc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neûo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ñöôøng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,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2199" y="382011"/>
            <a:ext cx="658461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i="1" dirty="0">
                <a:ln w="1905">
                  <a:noFill/>
                </a:ln>
                <a:solidFill>
                  <a:srgbClr val="FF0000"/>
                </a:solidFill>
                <a:effectLst>
                  <a:glow rad="152400">
                    <a:prstClr val="white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Times" pitchFamily="2" charset="0"/>
              </a:rPr>
              <a:t>CA CHUÙC GIAÙNG SINH</a:t>
            </a:r>
            <a:endParaRPr lang="en-US" sz="3600" dirty="0">
              <a:ln w="1905">
                <a:noFill/>
              </a:ln>
              <a:solidFill>
                <a:srgbClr val="FF0000"/>
              </a:solidFill>
              <a:effectLst>
                <a:glow rad="152400">
                  <a:prstClr val="white"/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Kabe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343400" y="1181100"/>
            <a:ext cx="4495800" cy="0"/>
          </a:xfrm>
          <a:prstGeom prst="line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33800" y="1219200"/>
            <a:ext cx="4495800" cy="0"/>
          </a:xfrm>
          <a:prstGeom prst="line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05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2438400"/>
            <a:ext cx="8651544" cy="31393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Moät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Giaùng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Sinh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ñaày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</a:p>
          <a:p>
            <a:pPr algn="ctr">
              <a:defRPr/>
            </a:pP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phöôùc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haïnh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vaø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moät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b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</a:b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naêm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môùi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</a:t>
            </a:r>
            <a:r>
              <a:rPr lang="en-US" sz="6600" dirty="0" err="1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bình</a:t>
            </a:r>
            <a:r>
              <a:rPr lang="en-US" sz="66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VNI-Times" pitchFamily="2" charset="0"/>
              </a:rPr>
              <a:t> an.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2199" y="382011"/>
            <a:ext cx="658461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i="1" dirty="0">
                <a:ln w="1905">
                  <a:noFill/>
                </a:ln>
                <a:solidFill>
                  <a:srgbClr val="FF0000"/>
                </a:solidFill>
                <a:effectLst>
                  <a:glow rad="152400">
                    <a:prstClr val="white"/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Times" pitchFamily="2" charset="0"/>
              </a:rPr>
              <a:t>CA CHUÙC GIAÙNG SINH</a:t>
            </a:r>
            <a:endParaRPr lang="en-US" sz="3600" dirty="0">
              <a:ln w="1905">
                <a:noFill/>
              </a:ln>
              <a:solidFill>
                <a:srgbClr val="FF0000"/>
              </a:solidFill>
              <a:effectLst>
                <a:glow rad="152400">
                  <a:prstClr val="white"/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HP-Kabe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343400" y="1181100"/>
            <a:ext cx="4495800" cy="0"/>
          </a:xfrm>
          <a:prstGeom prst="line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33800" y="1219200"/>
            <a:ext cx="4495800" cy="0"/>
          </a:xfrm>
          <a:prstGeom prst="line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10636"/>
      </p:ext>
    </p:extLst>
  </p:cSld>
  <p:clrMapOvr>
    <a:masterClrMapping/>
  </p:clrMapOvr>
</p:sld>
</file>

<file path=ppt/theme/theme1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HP-Kabel</vt:lpstr>
      <vt:lpstr>Arial</vt:lpstr>
      <vt:lpstr>Calibri</vt:lpstr>
      <vt:lpstr>VNI-Aptima</vt:lpstr>
      <vt:lpstr>VNI-Times</vt:lpstr>
      <vt:lpstr>8_Office Theme</vt:lpstr>
      <vt:lpstr>9_Office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Trinh Nguyen</cp:lastModifiedBy>
  <cp:revision>5</cp:revision>
  <dcterms:created xsi:type="dcterms:W3CDTF">2012-03-02T11:08:05Z</dcterms:created>
  <dcterms:modified xsi:type="dcterms:W3CDTF">2020-12-25T09:22:26Z</dcterms:modified>
</cp:coreProperties>
</file>