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embeddedFontLst>
    <p:embeddedFont>
      <p:font typeface="Palatino Linotype" pitchFamily="18" charset="0"/>
      <p:regular r:id="rId12"/>
      <p:bold r:id="rId13"/>
      <p:italic r:id="rId14"/>
      <p:bold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3310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bg>
      <p:bgPr>
        <a:solidFill>
          <a:srgbClr val="04A8E9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133850" y="0"/>
            <a:ext cx="6651263" cy="707772"/>
          </a:xfrm>
          <a:prstGeom prst="rect">
            <a:avLst/>
          </a:prstGeom>
          <a:solidFill>
            <a:srgbClr val="04A8E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643271"/>
            <a:ext cx="7772400" cy="2652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Palatino Linotype"/>
              <a:buNone/>
              <a:defRPr sz="60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958165" y="-5634"/>
            <a:ext cx="957314" cy="720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800" b="1" i="0" u="sng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0" y="6109251"/>
            <a:ext cx="4558747" cy="748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3"/>
          </p:nvPr>
        </p:nvSpPr>
        <p:spPr>
          <a:xfrm>
            <a:off x="4558748" y="6109251"/>
            <a:ext cx="4558747" cy="748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218660" y="276397"/>
            <a:ext cx="2597425" cy="720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2800" b="1" i="0" u="sng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326594" y="78535"/>
            <a:ext cx="182453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alatino Linotype"/>
              <a:buNone/>
            </a:pPr>
            <a:r>
              <a:rPr lang="en-US" sz="2800" b="1" i="0" u="sng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TVCHH #</a:t>
            </a:r>
          </a:p>
        </p:txBody>
      </p:sp>
      <p:pic>
        <p:nvPicPr>
          <p:cNvPr id="19" name="Shape 19" descr="Kết quả hình ảnh cho dove vector 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24580" y="4447689"/>
            <a:ext cx="1468335" cy="1340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Vers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635754" y="92861"/>
            <a:ext cx="990763" cy="5527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Palatino Linotype"/>
              <a:buNone/>
              <a:defRPr sz="3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11292" y="831815"/>
            <a:ext cx="8721415" cy="5701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1F3864"/>
              </a:buClr>
              <a:buFont typeface="Arial"/>
              <a:buNone/>
              <a:defRPr sz="6000" b="1" i="0" u="none" strike="noStrike" cap="none">
                <a:solidFill>
                  <a:srgbClr val="1F3864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697741" y="17077"/>
            <a:ext cx="103105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Câu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oru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11292" y="831815"/>
            <a:ext cx="8721415" cy="5701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Arial"/>
              <a:buNone/>
              <a:defRPr sz="6000" b="1" i="0" u="none" strike="noStrike" cap="none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697741" y="17077"/>
            <a:ext cx="384522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u="sng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Điệp khúc: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idg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11292" y="831815"/>
            <a:ext cx="8721415" cy="5701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Arial"/>
              <a:buNone/>
              <a:defRPr sz="6000" b="1" i="1" u="none" strike="noStrike" cap="none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697741" y="17077"/>
            <a:ext cx="384522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u="sng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Bắc cầu: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Colo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11292" y="831815"/>
            <a:ext cx="8721415" cy="5701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1F3864"/>
              </a:buClr>
              <a:buFont typeface="Arial"/>
              <a:buNone/>
              <a:defRPr sz="6000" b="1" i="0" u="none" strike="noStrike" cap="none">
                <a:solidFill>
                  <a:srgbClr val="1F3864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28591" y="92861"/>
            <a:ext cx="3651860" cy="5527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Palatino Linotype"/>
              <a:buNone/>
              <a:defRPr sz="3600" b="1" i="1" u="sng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d Colo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1292" y="831815"/>
            <a:ext cx="8721415" cy="5701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Arial"/>
              <a:buNone/>
              <a:defRPr sz="6000" b="1" i="0" u="none" strike="noStrike" cap="none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28591" y="92861"/>
            <a:ext cx="3651860" cy="5527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Palatino Linotype"/>
              <a:buNone/>
              <a:defRPr sz="3600" b="1" i="1" u="sng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-8627"/>
            <a:ext cx="9144000" cy="697741"/>
          </a:xfrm>
          <a:prstGeom prst="rect">
            <a:avLst/>
          </a:prstGeom>
          <a:solidFill>
            <a:srgbClr val="04A8E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589722" y="0"/>
            <a:ext cx="7964555" cy="689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Palatino Linotype"/>
              <a:buNone/>
              <a:defRPr sz="3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211292" y="831815"/>
            <a:ext cx="8721415" cy="5701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1F3864"/>
              </a:buClr>
              <a:buFont typeface="Arial"/>
              <a:buNone/>
              <a:defRPr sz="6000" b="1" i="0" u="none" strike="noStrike" cap="none">
                <a:solidFill>
                  <a:srgbClr val="1F3864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Shape 9" descr="Kết quả hình ảnh cho dove vector 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800" y="41860"/>
            <a:ext cx="596900" cy="544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http://cdnvn.com/Themes/Default/img/logo_1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47318" y="212034"/>
            <a:ext cx="785388" cy="2454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685800" y="1643271"/>
            <a:ext cx="7772400" cy="26523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r>
              <a:rPr lang="vi-VN" dirty="0"/>
              <a:t>TUỔI XUÂN 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DÂNG </a:t>
            </a:r>
            <a:r>
              <a:rPr lang="vi-VN" dirty="0"/>
              <a:t>CHÚA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1958165" y="-5634"/>
            <a:ext cx="957314" cy="720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1" i="0" u="sng" strike="noStrike" cap="none" dirty="0" smtClean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131</a:t>
            </a:r>
            <a:endParaRPr sz="2800" b="1" i="0" u="sng" strike="noStrike" cap="none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0" y="6109251"/>
            <a:ext cx="4558747" cy="7487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558748" y="6109251"/>
            <a:ext cx="4558747" cy="7487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vi-VN" dirty="0"/>
              <a:t>Bích Trâm</a:t>
            </a:r>
            <a:endParaRPr sz="2000" b="0" i="0" u="none" strike="noStrike" cap="none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635754" y="92861"/>
            <a:ext cx="990763" cy="5527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alatino Linotype"/>
              <a:buNone/>
            </a:pPr>
            <a:r>
              <a:rPr lang="en-US" sz="324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11292" y="831815"/>
            <a:ext cx="8721415" cy="57015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vi-VN" dirty="0"/>
              <a:t>Thanh xuân qua mau thời gian trôi </a:t>
            </a:r>
            <a:endParaRPr lang="vi-VN" dirty="0" smtClean="0"/>
          </a:p>
          <a:p>
            <a:pPr lvl="0">
              <a:buSzPct val="25000"/>
            </a:pPr>
            <a:r>
              <a:rPr lang="vi-VN" dirty="0" smtClean="0"/>
              <a:t>cuốn </a:t>
            </a:r>
            <a:r>
              <a:rPr lang="vi-VN" dirty="0"/>
              <a:t>như gió. </a:t>
            </a:r>
          </a:p>
          <a:p>
            <a:pPr lvl="0">
              <a:buSzPct val="25000"/>
            </a:pPr>
            <a:r>
              <a:rPr lang="vi-VN" dirty="0"/>
              <a:t>Biết bao lợi danh </a:t>
            </a:r>
            <a:endParaRPr lang="vi-VN" dirty="0" smtClean="0"/>
          </a:p>
          <a:p>
            <a:pPr lvl="0">
              <a:buSzPct val="25000"/>
            </a:pPr>
            <a:r>
              <a:rPr lang="vi-VN" dirty="0" smtClean="0"/>
              <a:t>hư </a:t>
            </a:r>
            <a:r>
              <a:rPr lang="vi-VN" dirty="0"/>
              <a:t>không kia vụt bay qua chẳng còn lại chi.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635754" y="92861"/>
            <a:ext cx="990763" cy="5527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alatino Linotype"/>
              <a:buNone/>
            </a:pPr>
            <a:r>
              <a:rPr lang="en-US" sz="324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11292" y="831815"/>
            <a:ext cx="8721415" cy="57015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vi-VN" dirty="0" smtClean="0"/>
              <a:t>Ai </a:t>
            </a:r>
            <a:r>
              <a:rPr lang="vi-VN" dirty="0"/>
              <a:t>đang trông mong cuộc đời mình sẽ tìm ra ý nghĩa lớn lao, </a:t>
            </a:r>
          </a:p>
          <a:p>
            <a:pPr lvl="0">
              <a:buSzPct val="25000"/>
            </a:pPr>
            <a:r>
              <a:rPr lang="vi-VN" dirty="0"/>
              <a:t>vậy mau dâng </a:t>
            </a:r>
            <a:r>
              <a:rPr lang="vi-VN" dirty="0" smtClean="0"/>
              <a:t>đời </a:t>
            </a:r>
          </a:p>
          <a:p>
            <a:pPr lvl="0">
              <a:buSzPct val="25000"/>
            </a:pPr>
            <a:r>
              <a:rPr lang="vi-VN" dirty="0" smtClean="0"/>
              <a:t>cho </a:t>
            </a:r>
            <a:r>
              <a:rPr lang="vi-VN" dirty="0"/>
              <a:t>Giê-xu.</a:t>
            </a:r>
            <a:endParaRPr sz="6000" b="1" i="0" u="none" strike="noStrike" cap="none" dirty="0">
              <a:solidFill>
                <a:srgbClr val="1F3864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6182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11292" y="831815"/>
            <a:ext cx="8721415" cy="57015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vi-VN" dirty="0"/>
              <a:t>Tôi yêu Giê-xu </a:t>
            </a:r>
            <a:endParaRPr lang="vi-VN" dirty="0" smtClean="0"/>
          </a:p>
          <a:p>
            <a:pPr lvl="0">
              <a:buSzPct val="25000"/>
            </a:pPr>
            <a:r>
              <a:rPr lang="vi-VN" dirty="0" smtClean="0"/>
              <a:t>kính </a:t>
            </a:r>
            <a:r>
              <a:rPr lang="vi-VN" dirty="0"/>
              <a:t>mến Ngài </a:t>
            </a:r>
            <a:endParaRPr lang="vi-VN" dirty="0" smtClean="0"/>
          </a:p>
          <a:p>
            <a:pPr lvl="0">
              <a:buSzPct val="25000"/>
            </a:pPr>
            <a:r>
              <a:rPr lang="vi-VN" dirty="0" smtClean="0"/>
              <a:t>trọn </a:t>
            </a:r>
            <a:r>
              <a:rPr lang="vi-VN" dirty="0"/>
              <a:t>cuộc đời. </a:t>
            </a:r>
          </a:p>
          <a:p>
            <a:pPr lvl="0">
              <a:buSzPct val="25000"/>
            </a:pPr>
            <a:r>
              <a:rPr lang="vi-VN" dirty="0"/>
              <a:t>Mong ước phục vụ nhà Ngài, nguyện rao ta tình yêu thứ tha.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11292" y="831815"/>
            <a:ext cx="8721415" cy="57015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vi-VN" dirty="0" smtClean="0"/>
              <a:t>Ban </a:t>
            </a:r>
            <a:r>
              <a:rPr lang="vi-VN" dirty="0"/>
              <a:t>cho nhưng không như chính Ngài </a:t>
            </a:r>
            <a:endParaRPr lang="vi-VN" dirty="0" smtClean="0"/>
          </a:p>
          <a:p>
            <a:pPr lvl="0">
              <a:buSzPct val="25000"/>
            </a:pPr>
            <a:r>
              <a:rPr lang="vi-VN" dirty="0" smtClean="0"/>
              <a:t>đã </a:t>
            </a:r>
            <a:r>
              <a:rPr lang="vi-VN" dirty="0"/>
              <a:t>từng vì </a:t>
            </a:r>
          </a:p>
          <a:p>
            <a:pPr lvl="0">
              <a:buSzPct val="25000"/>
            </a:pPr>
            <a:r>
              <a:rPr lang="vi-VN" dirty="0"/>
              <a:t>tôi với bạn </a:t>
            </a:r>
            <a:endParaRPr lang="vi-VN" dirty="0" smtClean="0"/>
          </a:p>
          <a:p>
            <a:pPr lvl="0">
              <a:buSzPct val="25000"/>
            </a:pPr>
            <a:r>
              <a:rPr lang="vi-VN" dirty="0" smtClean="0"/>
              <a:t>mà </a:t>
            </a:r>
            <a:r>
              <a:rPr lang="vi-VN" dirty="0"/>
              <a:t>chịu hình đau đớn trên thập giá kia.</a:t>
            </a:r>
            <a:endParaRPr sz="6000" b="1" i="0" u="none" strike="noStrike" cap="none" dirty="0"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23539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635754" y="92861"/>
            <a:ext cx="990763" cy="5527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alatino Linotype"/>
              <a:buNone/>
            </a:pPr>
            <a:r>
              <a:rPr lang="en-US" sz="3240" b="1" i="0" u="none" strike="noStrike" cap="none" dirty="0" smtClean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endParaRPr lang="en-US" sz="3240" b="1" i="0" u="none" strike="noStrike" cap="none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11292" y="831815"/>
            <a:ext cx="8721415" cy="57015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vi-VN" dirty="0"/>
              <a:t>Hôm nay con xin nguyện trọn dâng cả hồn thân </a:t>
            </a:r>
          </a:p>
          <a:p>
            <a:pPr lvl="0">
              <a:buSzPct val="25000"/>
            </a:pPr>
            <a:r>
              <a:rPr lang="vi-VN" dirty="0"/>
              <a:t>với bao tài năng, </a:t>
            </a:r>
            <a:endParaRPr lang="vi-VN" dirty="0" smtClean="0"/>
          </a:p>
          <a:p>
            <a:pPr lvl="0">
              <a:buSzPct val="25000"/>
            </a:pPr>
            <a:r>
              <a:rPr lang="vi-VN" dirty="0" smtClean="0"/>
              <a:t>tương </a:t>
            </a:r>
            <a:r>
              <a:rPr lang="vi-VN" dirty="0"/>
              <a:t>lai con phục vụ luôn cho Giê-xu thôi. </a:t>
            </a:r>
          </a:p>
        </p:txBody>
      </p:sp>
    </p:spTree>
    <p:extLst>
      <p:ext uri="{BB962C8B-B14F-4D97-AF65-F5344CB8AC3E}">
        <p14:creationId xmlns:p14="http://schemas.microsoft.com/office/powerpoint/2010/main" val="312406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635754" y="92861"/>
            <a:ext cx="990763" cy="5527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alatino Linotype"/>
              <a:buNone/>
            </a:pPr>
            <a:r>
              <a:rPr lang="en-US" sz="3240" b="1" i="0" u="none" strike="noStrike" cap="none" dirty="0" smtClean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endParaRPr lang="en-US" sz="3240" b="1" i="0" u="none" strike="noStrike" cap="none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11292" y="831815"/>
            <a:ext cx="8721415" cy="57015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vi-VN" dirty="0" smtClean="0"/>
              <a:t>Bao </a:t>
            </a:r>
            <a:r>
              <a:rPr lang="vi-VN" dirty="0"/>
              <a:t>nhiêu công lao này không sao sánh so </a:t>
            </a:r>
            <a:endParaRPr lang="vi-VN" dirty="0" smtClean="0"/>
          </a:p>
          <a:p>
            <a:pPr lvl="0">
              <a:buSzPct val="25000"/>
            </a:pPr>
            <a:r>
              <a:rPr lang="vi-VN" dirty="0" smtClean="0"/>
              <a:t>với </a:t>
            </a:r>
            <a:r>
              <a:rPr lang="vi-VN" dirty="0"/>
              <a:t>huyết Chúa </a:t>
            </a:r>
            <a:endParaRPr lang="vi-VN" dirty="0" smtClean="0"/>
          </a:p>
          <a:p>
            <a:pPr lvl="0">
              <a:buSzPct val="25000"/>
            </a:pPr>
            <a:r>
              <a:rPr lang="vi-VN" dirty="0" smtClean="0"/>
              <a:t>tuôn </a:t>
            </a:r>
            <a:r>
              <a:rPr lang="vi-VN" dirty="0"/>
              <a:t>tràn </a:t>
            </a:r>
          </a:p>
          <a:p>
            <a:pPr lvl="0">
              <a:buSzPct val="25000"/>
            </a:pPr>
            <a:r>
              <a:rPr lang="vi-VN" dirty="0"/>
              <a:t>vì tội ô của anh với tôi.</a:t>
            </a:r>
            <a:endParaRPr sz="6000" b="1" i="0" u="none" strike="noStrike" cap="none" dirty="0">
              <a:solidFill>
                <a:srgbClr val="1F3864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72945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11292" y="831815"/>
            <a:ext cx="8721415" cy="57015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vi-VN" dirty="0"/>
              <a:t>Tôi yêu Giê-xu </a:t>
            </a:r>
            <a:endParaRPr lang="vi-VN" dirty="0" smtClean="0"/>
          </a:p>
          <a:p>
            <a:pPr lvl="0">
              <a:buSzPct val="25000"/>
            </a:pPr>
            <a:r>
              <a:rPr lang="vi-VN" dirty="0" smtClean="0"/>
              <a:t>kính </a:t>
            </a:r>
            <a:r>
              <a:rPr lang="vi-VN" dirty="0"/>
              <a:t>mến Ngài </a:t>
            </a:r>
            <a:endParaRPr lang="vi-VN" dirty="0" smtClean="0"/>
          </a:p>
          <a:p>
            <a:pPr lvl="0">
              <a:buSzPct val="25000"/>
            </a:pPr>
            <a:r>
              <a:rPr lang="vi-VN" dirty="0" smtClean="0"/>
              <a:t>trọn </a:t>
            </a:r>
            <a:r>
              <a:rPr lang="vi-VN" dirty="0"/>
              <a:t>cuộc đời. </a:t>
            </a:r>
          </a:p>
          <a:p>
            <a:pPr lvl="0">
              <a:buSzPct val="25000"/>
            </a:pPr>
            <a:r>
              <a:rPr lang="vi-VN" dirty="0"/>
              <a:t>Mong ước phục vụ nhà Ngài, nguyện rao ta tình yêu thứ tha. </a:t>
            </a:r>
          </a:p>
        </p:txBody>
      </p:sp>
    </p:spTree>
    <p:extLst>
      <p:ext uri="{BB962C8B-B14F-4D97-AF65-F5344CB8AC3E}">
        <p14:creationId xmlns:p14="http://schemas.microsoft.com/office/powerpoint/2010/main" val="367095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11292" y="831815"/>
            <a:ext cx="8721415" cy="57015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vi-VN" dirty="0" smtClean="0"/>
              <a:t>Ban </a:t>
            </a:r>
            <a:r>
              <a:rPr lang="vi-VN" dirty="0"/>
              <a:t>cho nhưng không như chính Ngài </a:t>
            </a:r>
            <a:endParaRPr lang="vi-VN" dirty="0" smtClean="0"/>
          </a:p>
          <a:p>
            <a:pPr lvl="0">
              <a:buSzPct val="25000"/>
            </a:pPr>
            <a:r>
              <a:rPr lang="vi-VN" dirty="0" smtClean="0"/>
              <a:t>đã </a:t>
            </a:r>
            <a:r>
              <a:rPr lang="vi-VN" dirty="0"/>
              <a:t>từng vì </a:t>
            </a:r>
          </a:p>
          <a:p>
            <a:pPr lvl="0">
              <a:buSzPct val="25000"/>
            </a:pPr>
            <a:r>
              <a:rPr lang="vi-VN" dirty="0"/>
              <a:t>tôi với bạn </a:t>
            </a:r>
            <a:endParaRPr lang="vi-VN" dirty="0" smtClean="0"/>
          </a:p>
          <a:p>
            <a:pPr lvl="0">
              <a:buSzPct val="25000"/>
            </a:pPr>
            <a:r>
              <a:rPr lang="vi-VN" dirty="0" smtClean="0"/>
              <a:t>mà </a:t>
            </a:r>
            <a:r>
              <a:rPr lang="vi-VN" dirty="0"/>
              <a:t>chịu hình đau đớn trên thập giá kia.</a:t>
            </a:r>
            <a:endParaRPr sz="6000" b="1" i="0" u="none" strike="noStrike" cap="none" dirty="0"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85496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On-screen Show (4:3)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Palatino Linotype</vt:lpstr>
      <vt:lpstr>Calibri</vt:lpstr>
      <vt:lpstr>Office Theme</vt:lpstr>
      <vt:lpstr>TUỔI XUÂN  DÂNG CHÚA</vt:lpstr>
      <vt:lpstr>1</vt:lpstr>
      <vt:lpstr>1</vt:lpstr>
      <vt:lpstr>PowerPoint Presentation</vt:lpstr>
      <vt:lpstr>PowerPoint Presentation</vt:lpstr>
      <vt:lpstr>2</vt:lpstr>
      <vt:lpstr>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TUỔI XUÂN  DÂNG CHÚA</dc:title>
  <dc:creator>cdnvn</dc:creator>
  <cp:lastModifiedBy>cdnvn</cp:lastModifiedBy>
  <cp:revision>1</cp:revision>
  <dcterms:modified xsi:type="dcterms:W3CDTF">2017-05-24T08:13:22Z</dcterms:modified>
</cp:coreProperties>
</file>