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1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666" y="2075489"/>
            <a:ext cx="5359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 THÀNH TÍN THAY</a:t>
            </a:r>
          </a:p>
        </p:txBody>
      </p:sp>
    </p:spTree>
    <p:extLst>
      <p:ext uri="{BB962C8B-B14F-4D97-AF65-F5344CB8AC3E}">
        <p14:creationId xmlns:p14="http://schemas.microsoft.com/office/powerpoint/2010/main" val="32644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0124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ĐK: Chúa của con muôn đời y nguyên. Lời Ngài không đổi dời.</a:t>
            </a: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Chúa của con muôn đời y nguyên. Chúa ôi, Ngài thành tín thay.</a:t>
            </a:r>
          </a:p>
        </p:txBody>
      </p:sp>
    </p:spTree>
    <p:extLst>
      <p:ext uri="{BB962C8B-B14F-4D97-AF65-F5344CB8AC3E}">
        <p14:creationId xmlns:p14="http://schemas.microsoft.com/office/powerpoint/2010/main" val="119449267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5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 xin đến quỳ cung kính trước ngôi Ngài. Lòng an nghỉ ở trong danh Ngài. Ngập tràn bao nhiêu phước hạnh.</a:t>
            </a:r>
          </a:p>
        </p:txBody>
      </p:sp>
    </p:spTree>
    <p:extLst>
      <p:ext uri="{BB962C8B-B14F-4D97-AF65-F5344CB8AC3E}">
        <p14:creationId xmlns:p14="http://schemas.microsoft.com/office/powerpoint/2010/main" val="24096701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5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Nguyện thờ tôn, ca tôn danh Chúa và chiêm ngưỡng chỉ duy Ngài. Lòng sướng vui hoan ca vì con thuộc Ngài.</a:t>
            </a:r>
          </a:p>
        </p:txBody>
      </p:sp>
    </p:spTree>
    <p:extLst>
      <p:ext uri="{BB962C8B-B14F-4D97-AF65-F5344CB8AC3E}">
        <p14:creationId xmlns:p14="http://schemas.microsoft.com/office/powerpoint/2010/main" val="33539403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0124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ĐK: Chúa của con muôn đời y nguyên. Lời Ngài không đổi dời.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Chúa của con muôn đời y nguyên. Chúa ôi, Ngài thành tín thay.</a:t>
            </a:r>
          </a:p>
        </p:txBody>
      </p:sp>
    </p:spTree>
    <p:extLst>
      <p:ext uri="{BB962C8B-B14F-4D97-AF65-F5344CB8AC3E}">
        <p14:creationId xmlns:p14="http://schemas.microsoft.com/office/powerpoint/2010/main" val="383208990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4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Ngài hằng nghe lời con khẩn thiết kêu cầu. Lòng an thái giữa cơn ba đào, vì Ngài luôn luôn ở cùng.</a:t>
            </a:r>
          </a:p>
        </p:txBody>
      </p:sp>
    </p:spTree>
    <p:extLst>
      <p:ext uri="{BB962C8B-B14F-4D97-AF65-F5344CB8AC3E}">
        <p14:creationId xmlns:p14="http://schemas.microsoft.com/office/powerpoint/2010/main" val="398803911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2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 Ngài ban cho con vui thỏa rằng tay Chúa chở che hoài. Lòng sướng vui hoan ca vì con thuộc Ngài.</a:t>
            </a:r>
          </a:p>
        </p:txBody>
      </p:sp>
    </p:spTree>
    <p:extLst>
      <p:ext uri="{BB962C8B-B14F-4D97-AF65-F5344CB8AC3E}">
        <p14:creationId xmlns:p14="http://schemas.microsoft.com/office/powerpoint/2010/main" val="189034113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0124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ĐK: Chúa của con muôn đời y nguyên. Lời Ngài không đổi dời.</a:t>
            </a:r>
          </a:p>
          <a:p>
            <a:pPr marL="0" marR="0" lvl="0" indent="269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Chúa của con muôn đời y nguyên. Chúa ôi, Ngài thành tín thay.</a:t>
            </a:r>
          </a:p>
        </p:txBody>
      </p:sp>
    </p:spTree>
    <p:extLst>
      <p:ext uri="{BB962C8B-B14F-4D97-AF65-F5344CB8AC3E}">
        <p14:creationId xmlns:p14="http://schemas.microsoft.com/office/powerpoint/2010/main" val="394444726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2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Nguồn tình yêu bình an chỉ có trong Ngài. Nguyện con đến đỡ nâng bao người. Vì Ngài yêu con quá nhiều.</a:t>
            </a:r>
          </a:p>
        </p:txBody>
      </p:sp>
    </p:spTree>
    <p:extLst>
      <p:ext uri="{BB962C8B-B14F-4D97-AF65-F5344CB8AC3E}">
        <p14:creationId xmlns:p14="http://schemas.microsoft.com/office/powerpoint/2010/main" val="357650678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94842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50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 bao nhiêu năm con trên đất, nguyện con hát sướng cho Ngài. Lòng sướng vui hoan ca vì con thuộc Ngài.</a:t>
            </a:r>
          </a:p>
        </p:txBody>
      </p:sp>
    </p:spTree>
    <p:extLst>
      <p:ext uri="{BB962C8B-B14F-4D97-AF65-F5344CB8AC3E}">
        <p14:creationId xmlns:p14="http://schemas.microsoft.com/office/powerpoint/2010/main" val="187910403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</Words>
  <Application>Microsoft Macintosh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13</cp:revision>
  <dcterms:created xsi:type="dcterms:W3CDTF">2013-08-08T02:16:47Z</dcterms:created>
  <dcterms:modified xsi:type="dcterms:W3CDTF">2019-07-27T16:05:50Z</dcterms:modified>
</cp:coreProperties>
</file>