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61" r:id="rId5"/>
    <p:sldId id="285" r:id="rId6"/>
    <p:sldId id="262" r:id="rId7"/>
    <p:sldId id="286" r:id="rId8"/>
    <p:sldId id="258" r:id="rId9"/>
    <p:sldId id="287" r:id="rId10"/>
    <p:sldId id="259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50D4-599F-4C88-B581-BA39A5B6BEE4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0E314-8A03-4DAE-AF59-6885BF65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594BB-FA6E-4FE6-9655-020EF7C43831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3173-3681-4C75-A185-CD6172217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318A-276A-4601-BA9F-34E22CFF138C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344B0-0D00-4D13-A852-1018A344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4416-DE46-41B4-953B-103361FDF5D0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EAA17-C61E-4209-A2B2-BF5186584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2E594-E7C4-43FD-855E-649ABE1986BB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6EEE-3875-4E35-8965-5109E97E3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AB4F-C1F7-4F67-AABE-B735CF8DFB14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64C4-D913-4424-8F60-28EF56961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626C-0FA0-4C5C-9880-79FC5309285F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C1C6-D073-4172-93F8-BB94C199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F99D-88AC-4DF4-A316-0C0C91400D2D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84ECA-9075-4F74-AC58-FE2BE1B81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40B5-BEC4-450D-9300-60DE1369F658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0902-AA4B-42C0-AE3A-468DB828D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92A9-FF33-4EA5-A1A2-9360EF64A3A0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3665-69FE-422A-8786-F2D09394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5DCF-52B5-4AAE-9D27-3A930878206F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962-A596-40E5-9A90-EF9C19D8B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087C5-09DD-4433-B6A6-97C22B031F38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E604-982D-47B0-8D33-CC52C8123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4783A8-9ECB-4F01-8146-2A97A65CF340}" type="datetimeFigureOut">
              <a:rPr lang="en-US"/>
              <a:pPr>
                <a:defRPr/>
              </a:pPr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C36B9D-CBB8-45A1-B87B-8226A48F0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Z:\02. NGỢI KHEN\praise6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70123" y="3733799"/>
            <a:ext cx="1697677" cy="31242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TAI LIEU\sach nhac\baihatTKMT2007\hinh nen\New Folder\c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30000"/>
          </a:blip>
          <a:srcRect/>
          <a:stretch>
            <a:fillRect/>
          </a:stretch>
        </p:blipFill>
        <p:spPr bwMode="auto">
          <a:xfrm>
            <a:off x="1752600" y="1612936"/>
            <a:ext cx="1785936" cy="2198076"/>
          </a:xfrm>
          <a:prstGeom prst="rect">
            <a:avLst/>
          </a:prstGeom>
          <a:noFill/>
        </p:spPr>
      </p:pic>
      <p:pic>
        <p:nvPicPr>
          <p:cNvPr id="1026" name="Picture 2" descr="Z:\02. NGỢI KHEN\praise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212" y="1339391"/>
            <a:ext cx="2998788" cy="551860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1371600" y="1982212"/>
            <a:ext cx="896110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  <a:t>           UNG KÍNH</a:t>
            </a:r>
            <a:b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</a:br>
            <a: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Dom" pitchFamily="2" charset="0"/>
                <a:cs typeface="+mn-cs"/>
              </a:rPr>
              <a:t> TOÂN VINH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284412" y="3429000"/>
            <a:ext cx="578961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210593" y="3698081"/>
            <a:ext cx="58277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494463"/>
            <a:ext cx="571500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726" y="225426"/>
            <a:ext cx="842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Thôø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phöôïng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baèng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taâm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voã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tay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cho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ñeàu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cao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Jeâsus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danh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thaät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dieäu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kyø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,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chuùc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,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Ñaáng</a:t>
            </a:r>
            <a:r>
              <a:rPr lang="en-US" sz="6600" b="1" dirty="0">
                <a:latin typeface="VNI-Times" pitchFamily="2" charset="0"/>
              </a:rPr>
              <a:t> con </a:t>
            </a:r>
            <a:r>
              <a:rPr lang="en-US" sz="6600" b="1" dirty="0" err="1">
                <a:latin typeface="VNI-Times" pitchFamily="2" charset="0"/>
              </a:rPr>
              <a:t>haèng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yeâu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quyù</a:t>
            </a:r>
            <a:r>
              <a:rPr lang="en-US" sz="6600" b="1" dirty="0">
                <a:latin typeface="VNI-Times" pitchFamily="2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61920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Ha-</a:t>
            </a:r>
            <a:r>
              <a:rPr lang="en-US" sz="6600" b="1" dirty="0" err="1">
                <a:latin typeface="VNI-Times" pitchFamily="2" charset="0"/>
              </a:rPr>
              <a:t>leâ</a:t>
            </a:r>
            <a:r>
              <a:rPr lang="en-US" sz="6600" b="1" dirty="0">
                <a:latin typeface="VNI-Times" pitchFamily="2" charset="0"/>
              </a:rPr>
              <a:t>-</a:t>
            </a:r>
            <a:r>
              <a:rPr lang="en-US" sz="6600" b="1" dirty="0" err="1">
                <a:latin typeface="VNI-Times" pitchFamily="2" charset="0"/>
              </a:rPr>
              <a:t>lu-gia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cao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danh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thaät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dieäu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kyø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1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VNI-Times" pitchFamily="2" charset="0"/>
                <a:ea typeface="Times New Roman"/>
                <a:cs typeface="Times New Roman"/>
              </a:rPr>
              <a:t>1.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Hoïp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laïi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ñaây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cung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kính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haùt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Ngaøi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Laø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Gieâ-Hoâ-Va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theá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gian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quyeàn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naêng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baát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bieán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trong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vuõ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truï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yeâu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thöông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coâng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bình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2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 Vinh </a:t>
            </a:r>
            <a:r>
              <a:rPr lang="en-US" sz="6600" b="1" dirty="0" err="1">
                <a:latin typeface="VNI-Times" pitchFamily="2" charset="0"/>
              </a:rPr>
              <a:t>thay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Thaùnh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thay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Gieâ-hoâ-va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voâ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cuøng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hieån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Ha-</a:t>
            </a:r>
            <a:r>
              <a:rPr lang="en-US" sz="6600" b="1" dirty="0" err="1">
                <a:latin typeface="VNI-Times" pitchFamily="2" charset="0"/>
              </a:rPr>
              <a:t>leâ</a:t>
            </a:r>
            <a:r>
              <a:rPr lang="en-US" sz="6600" b="1" dirty="0">
                <a:latin typeface="VNI-Times" pitchFamily="2" charset="0"/>
              </a:rPr>
              <a:t>-</a:t>
            </a:r>
            <a:r>
              <a:rPr lang="en-US" sz="6600" b="1" dirty="0" err="1">
                <a:latin typeface="VNI-Times" pitchFamily="2" charset="0"/>
              </a:rPr>
              <a:t>lu-gia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Gieâ-hoâ-va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11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latin typeface="VNI-Times" pitchFamily="2" charset="0"/>
              </a:rPr>
              <a:t>2.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Naøo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cuøng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nhau</a:t>
            </a:r>
            <a:r>
              <a:rPr lang="en-US" sz="6600" b="1" dirty="0">
                <a:latin typeface="VNI-Times" pitchFamily="2" charset="0"/>
              </a:rPr>
              <a:t> ta </a:t>
            </a:r>
            <a:r>
              <a:rPr lang="en-US" sz="6600" b="1" dirty="0" err="1">
                <a:latin typeface="VNI-Times" pitchFamily="2" charset="0"/>
              </a:rPr>
              <a:t>lôùn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tieáng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haùt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vui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möøng</a:t>
            </a:r>
            <a:r>
              <a:rPr lang="en-US" sz="6600" b="1" dirty="0">
                <a:latin typeface="VNI-Times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leân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muoân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lôøi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chuùc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8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99</Words>
  <Application>Microsoft Macintosh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VNI-Dom</vt:lpstr>
      <vt:lpstr>VNI-Souvir</vt:lpstr>
      <vt:lpstr>VNI-Times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18</cp:revision>
  <dcterms:created xsi:type="dcterms:W3CDTF">2007-08-20T05:09:54Z</dcterms:created>
  <dcterms:modified xsi:type="dcterms:W3CDTF">2019-07-27T15:37:32Z</dcterms:modified>
</cp:coreProperties>
</file>