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E:\Picture\NATURAL\THIEN NHIEN\Akaka Falls, Big Island, Hawaii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alaxy_backgroun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7329" y="2854404"/>
            <a:ext cx="8169224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kern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ÔN CAO SAÂU ROÄNG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TOÂN VINH CHUÙA – THAÙNH CA 442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THAÙNH CA 442 – ÔN CAO SAÂU ROÄNG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hôn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ñaøng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roäng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roäng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ñaïi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döông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lai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laùng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3716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Saâu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nhö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vöïc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ñaùy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Cöùu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THAÙNH CA 442 – ÔN CAO SAÂU ROÄNG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9504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voán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laïc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loaøi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coøn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nhaän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laøm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con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aùi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THAÙNH CA 442 – ÔN CAO SAÂU ROÄNG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9504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Do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Kinh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chæ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minh,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chaúng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nhaït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phai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THAÙNH CA 442 – ÔN CAO SAÂU ROÄNG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VNI-Times</vt:lpstr>
      <vt:lpstr>2_Default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9</cp:revision>
  <dcterms:created xsi:type="dcterms:W3CDTF">2008-10-27T13:05:45Z</dcterms:created>
  <dcterms:modified xsi:type="dcterms:W3CDTF">2019-07-27T15:40:01Z</dcterms:modified>
</cp:coreProperties>
</file>