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>
      <p:cViewPr varScale="1">
        <p:scale>
          <a:sx n="105" d="100"/>
          <a:sy n="105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3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C2D2-7CCB-4DAB-972E-27390AF4B5E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037F-9BD2-495C-8909-8AD35D4DC7A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C2D2-7CCB-4DAB-972E-27390AF4B5E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037F-9BD2-495C-8909-8AD35D4DC7A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5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C2D2-7CCB-4DAB-972E-27390AF4B5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037F-9BD2-495C-8909-8AD35D4DC7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C2D2-7CCB-4DAB-972E-27390AF4B5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037F-9BD2-495C-8909-8AD35D4DC7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94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Times" pitchFamily="2" charset="0"/>
              </a:rPr>
              <a:t>TOÂN VINH CHUÙA – THAÙNH CA 512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1600200"/>
            <a:ext cx="6934200" cy="280076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dirty="0">
                <a:ln w="11430"/>
                <a:solidFill>
                  <a:srgbClr val="C00000"/>
                </a:solidFill>
                <a:effectLst>
                  <a:glow rad="1016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TÌNH YEÂU BEÀN VÖÕNG</a:t>
            </a:r>
          </a:p>
        </p:txBody>
      </p:sp>
    </p:spTree>
    <p:extLst>
      <p:ext uri="{BB962C8B-B14F-4D97-AF65-F5344CB8AC3E}">
        <p14:creationId xmlns:p14="http://schemas.microsoft.com/office/powerpoint/2010/main" val="35230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2802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beàn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vöõng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maõi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phai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03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71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xoùt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roäng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lôùn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chaúng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ñoåi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740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71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ban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moãi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môùi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vôùi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moãi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186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914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Lôùn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saâu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roäng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,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ban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dö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daät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65516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</Words>
  <Application>Microsoft Macintosh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VNI-Times</vt:lpstr>
      <vt:lpstr>1_Office Theme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7</cp:revision>
  <dcterms:created xsi:type="dcterms:W3CDTF">2012-02-05T13:42:36Z</dcterms:created>
  <dcterms:modified xsi:type="dcterms:W3CDTF">2019-07-27T15:42:43Z</dcterms:modified>
</cp:coreProperties>
</file>