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6" r:id="rId3"/>
  </p:sldMasterIdLst>
  <p:sldIdLst>
    <p:sldId id="267" r:id="rId4"/>
    <p:sldId id="268" r:id="rId5"/>
    <p:sldId id="276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56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57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C:\Documents and Settings\Loc Kha\Desktop\113113842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flipH="1">
            <a:off x="0" y="0"/>
            <a:ext cx="9141523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5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ny Huynh\Desktop\TRUYEN GIANG 27.10\WALL\Tam Hon Binh 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34975"/>
            <a:ext cx="9144000" cy="708025"/>
          </a:xfrm>
          <a:prstGeom prst="rect">
            <a:avLst/>
          </a:prstGeom>
        </p:spPr>
        <p:txBody>
          <a:bodyPr/>
          <a:lstStyle/>
          <a:p>
            <a:r>
              <a:rPr lang="en-US" sz="3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TOÂN VINH CHUÙA – BIEÄT THAÙNH CA</a:t>
            </a:r>
            <a:endParaRPr lang="en-US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209800"/>
            <a:ext cx="8458200" cy="20034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ank" panose="020B0603050302020204" pitchFamily="34" charset="0"/>
              </a:rPr>
              <a:t>KHAÙT KHAO </a:t>
            </a:r>
            <a:br>
              <a:rPr lang="en-US" sz="8000" b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8000" b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ank" panose="020B0603050302020204" pitchFamily="34" charset="0"/>
              </a:rPr>
              <a:t>DOØNG NÖÔÙC</a:t>
            </a:r>
            <a:endParaRPr lang="en-US" sz="8000" b="1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4478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con luoân mong ñöôïc vaøo chieâm ngöôõng Chuùa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vaø ñeán toân thôø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BIEÄT THAÙNH CA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81200"/>
            <a:ext cx="9144000" cy="33874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Nhìn nai kia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khao doøng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nöôùc maùt.</a:t>
            </a:r>
            <a:endParaRPr lang="en-US" sz="6600" b="1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HP-Bank" panose="020B06030503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BIEÄT THAÙNH CA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7360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133600"/>
            <a:ext cx="9144000" cy="32350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 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theøm khaùt 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naêng.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HP-Bank" panose="020B06030503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BIEÄT THAÙNH CA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4478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con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ñaây chæ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mong chôø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ñöôïc ñeán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beân Cha vaø thôø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kính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ñôøi ñôøi.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HP-Bank" panose="020B06030503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mtClean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BIEÄT THAÙNH CA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4478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Taâm linh con chæ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mong nöông nôi Ngaøi,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vì chính söùc Chuùa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daãn ñöa con moãi ngaøy.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mtClean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BIEÄT THAÙNH CA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3716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con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ñaây chæ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mong chôø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ñöôïc ñeán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beân Cha vaø thôø kính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ñôøi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BIEÄT THAÙNH CA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8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3716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prstClr val="black"/>
                </a:solidFill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con troâng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mong nôi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Ngaøi nhö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theå nai kia theøm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meù nöôùc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suoái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ngoït eâm.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BIEÄT THAÙNH CA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408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3716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con mong luoân ñöôïc vaøo chieâm ngöôõng Chuùa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vaø ñeán toân thôø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BIEÄT THAÙNH CA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4478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Chæ coù Chuùa Ñaáng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con nöông con döïa,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vaø chæ coù Chuùa Ñaáng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linh con thôø.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BIEÄT THAÙNH CA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158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HP-Bank</vt:lpstr>
      <vt:lpstr>VNI-Aptima</vt:lpstr>
      <vt:lpstr>VNI-Eurasia</vt:lpstr>
      <vt:lpstr>1_Office Theme</vt:lpstr>
      <vt:lpstr>3_Office Theme</vt:lpstr>
      <vt:lpstr>4_Office Theme</vt:lpstr>
      <vt:lpstr>TOÂN VINH CHUÙA – BIEÄT THAÙNH 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Nhom May Chieu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- BTC</dc:title>
  <dc:creator>Lan Kha</dc:creator>
  <cp:lastModifiedBy>Dell</cp:lastModifiedBy>
  <cp:revision>17</cp:revision>
  <dcterms:created xsi:type="dcterms:W3CDTF">2008-07-12T13:50:32Z</dcterms:created>
  <dcterms:modified xsi:type="dcterms:W3CDTF">2015-06-14T03:52:03Z</dcterms:modified>
</cp:coreProperties>
</file>