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417" autoAdjust="0"/>
  </p:normalViewPr>
  <p:slideViewPr>
    <p:cSldViewPr>
      <p:cViewPr varScale="1">
        <p:scale>
          <a:sx n="74" d="100"/>
          <a:sy n="74" d="100"/>
        </p:scale>
        <p:origin x="10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97A4-149D-4736-992E-5D2C57EFC02D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48F3-BDA6-47FD-A11D-E0459E49E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3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F582B-7BA1-4B54-8782-47C8636605B3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B44CF-557F-48B7-9485-BB959C14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0227-3148-49E6-ACB1-B952C053EF9E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NTNS2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1447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1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6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0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5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4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1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7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40000"/>
            <a:lumOff val="6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0227-3148-49E6-ACB1-B952C053EF9E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Documents and Settings\Member's LKC\Desktop\324396759_019b0749ca_o2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540"/>
          <a:stretch>
            <a:fillRect/>
          </a:stretch>
        </p:blipFill>
        <p:spPr bwMode="auto">
          <a:xfrm>
            <a:off x="6858000" y="4724400"/>
            <a:ext cx="2286000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33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1480" y="76200"/>
            <a:ext cx="8275320" cy="914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HP-Friz-Heavy" pitchFamily="34" charset="0"/>
              </a:rPr>
              <a:t>TOÂN VINH CHUÙA – BIEÄT THAÙNH CA</a:t>
            </a:r>
            <a:endParaRPr lang="en-US" sz="3600" dirty="0">
              <a:latin typeface="HP-Friz-Heavy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21638"/>
            <a:ext cx="3810000" cy="1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988694"/>
            <a:ext cx="4114800" cy="1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425733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caû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thaân </a:t>
            </a:r>
            <a:r>
              <a:rPr lang="en-US" sz="6600" b="1" err="1" smtClean="0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naøy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con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daâng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leân 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77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khaùt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khao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err="1" smtClean="0">
                <a:solidFill>
                  <a:prstClr val="black"/>
                </a:solidFill>
                <a:latin typeface="VNI-Aptima" pitchFamily="2" charset="0"/>
              </a:rPr>
              <a:t>mong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chôø, loøng </a:t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böøng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chaùy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298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874216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Caàu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laâm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ban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löûa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thieâng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thieâu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ñoát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con.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906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phuïc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höng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ban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con.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452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ôi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!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tìm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kieám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235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12954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gaëp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maët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15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Quaêng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nhieâu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oâ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nhô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trôû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prstClr val="black"/>
                </a:solidFill>
                <a:latin typeface="VNI-Aptima" pitchFamily="2" charset="0"/>
              </a:rPr>
              <a:t>ñeàn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haùnh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929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Cha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nay con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mong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ñöôïc ñoåi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9434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daâng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leân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929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Gaëp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töø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nay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cuoäc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ñoåi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651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874216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Caàu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laâm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ban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löûa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thieâng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thieâu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ñoát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con.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58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phuïc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höng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ban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con.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8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176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VNI-Aptima</vt:lpstr>
      <vt:lpstr>Calibri</vt:lpstr>
      <vt:lpstr>HP-Friz-Heavy</vt:lpstr>
      <vt:lpstr>1_Office Theme</vt:lpstr>
      <vt:lpstr>2_Office Theme</vt:lpstr>
      <vt:lpstr>TOÂN VINH CHUÙA – BIEÄT THAÙNH 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82</cp:revision>
  <dcterms:created xsi:type="dcterms:W3CDTF">2008-05-10T09:43:32Z</dcterms:created>
  <dcterms:modified xsi:type="dcterms:W3CDTF">2013-03-24T19:40:18Z</dcterms:modified>
</cp:coreProperties>
</file>