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9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7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6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3186" y="1841142"/>
            <a:ext cx="78528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ÑANG HIEÄN DIEÄN NÔI ÑAÂY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0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ÑANG HIEÄN DIEÄN NÔI ÑAÂY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tin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nghe con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giaây phuùt naøy.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80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con bieát 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aùnh saùng thieâng lieâng traøn ngaäp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ÑANG HIEÄN DIEÄN NÔI ÑAÂY</a:t>
            </a:r>
          </a:p>
        </p:txBody>
      </p:sp>
    </p:spTree>
    <p:extLst>
      <p:ext uri="{BB962C8B-B14F-4D97-AF65-F5344CB8AC3E}">
        <p14:creationId xmlns:p14="http://schemas.microsoft.com/office/powerpoint/2010/main" val="47908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con nghe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nhieâu aâm thanh vang leân nôi thieân cung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giaây phuùt naøy.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ÑANG HIEÄN DIEÄN NÔI ÑAÂY</a:t>
            </a:r>
          </a:p>
        </p:txBody>
      </p:sp>
    </p:spTree>
    <p:extLst>
      <p:ext uri="{BB962C8B-B14F-4D97-AF65-F5344CB8AC3E}">
        <p14:creationId xmlns:p14="http://schemas.microsoft.com/office/powerpoint/2010/main" val="35849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tin Chuùa ñang hieän dieän vì aùnh saùng toûa soi nôi naøy.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ÑANG HIEÄN DIEÄN NÔI ÑAÂY</a:t>
            </a:r>
          </a:p>
        </p:txBody>
      </p:sp>
    </p:spTree>
    <p:extLst>
      <p:ext uri="{BB962C8B-B14F-4D97-AF65-F5344CB8AC3E}">
        <p14:creationId xmlns:p14="http://schemas.microsoft.com/office/powerpoint/2010/main" val="869250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VNI-Aptima</vt:lpstr>
      <vt:lpstr>Calibri</vt:lpstr>
      <vt:lpstr>HP-Bank</vt:lpstr>
      <vt:lpstr>Calibri Light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2013-03-24T15:46:25Z</dcterms:created>
  <dcterms:modified xsi:type="dcterms:W3CDTF">2013-03-24T19:40:08Z</dcterms:modified>
</cp:coreProperties>
</file>