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4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86" y="1841142"/>
            <a:ext cx="73285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THAÀN LINH NGÖÏ ÑEÁN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1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NGÖÏ ÑEÁN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thaùnh Ngaøi mau ñeán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thaùnh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489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Chuùa thaùnh Ngaøi mau ñeán ngöï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toâi.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NGÖÏ ÑEÁN</a:t>
            </a:r>
          </a:p>
        </p:txBody>
      </p:sp>
    </p:spTree>
    <p:extLst>
      <p:ext uri="{BB962C8B-B14F-4D97-AF65-F5344CB8AC3E}">
        <p14:creationId xmlns:p14="http://schemas.microsoft.com/office/powerpoint/2010/main" val="2927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ñem phöôùc thieâng cho taâm hoàn giôø ñaây, loøng khieâm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cung daâng leân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nay.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NGÖÏ ÑEÁN</a:t>
            </a:r>
          </a:p>
        </p:txBody>
      </p:sp>
    </p:spTree>
    <p:extLst>
      <p:ext uri="{BB962C8B-B14F-4D97-AF65-F5344CB8AC3E}">
        <p14:creationId xmlns:p14="http://schemas.microsoft.com/office/powerpoint/2010/main" val="307061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Linh vaø khieán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ñöôïc laønh.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NGÖÏ ÑEÁN</a:t>
            </a:r>
          </a:p>
        </p:txBody>
      </p:sp>
    </p:spTree>
    <p:extLst>
      <p:ext uri="{BB962C8B-B14F-4D97-AF65-F5344CB8AC3E}">
        <p14:creationId xmlns:p14="http://schemas.microsoft.com/office/powerpoint/2010/main" val="20089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Cha daãn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NGÖÏ ÑEÁN</a:t>
            </a:r>
          </a:p>
        </p:txBody>
      </p:sp>
    </p:spTree>
    <p:extLst>
      <p:ext uri="{BB962C8B-B14F-4D97-AF65-F5344CB8AC3E}">
        <p14:creationId xmlns:p14="http://schemas.microsoft.com/office/powerpoint/2010/main" val="368704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thaùnh, Ngaøi mau ñeán trong nôi thaùnh naøy, loøng khieâm cung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Chuùa nay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THAÀN LINH NGÖÏ ÑEÁN</a:t>
            </a:r>
          </a:p>
        </p:txBody>
      </p:sp>
    </p:spTree>
    <p:extLst>
      <p:ext uri="{BB962C8B-B14F-4D97-AF65-F5344CB8AC3E}">
        <p14:creationId xmlns:p14="http://schemas.microsoft.com/office/powerpoint/2010/main" val="31844239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VNI-Aptima</vt:lpstr>
      <vt:lpstr>Calibri</vt:lpstr>
      <vt:lpstr>HP-Bank</vt:lpstr>
      <vt:lpstr>Calibri Light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2013-03-24T16:27:42Z</dcterms:created>
  <dcterms:modified xsi:type="dcterms:W3CDTF">2013-03-24T19:39:55Z</dcterms:modified>
</cp:coreProperties>
</file>