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3/25/2013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6893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3/25/2013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2483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6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3/25/2013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6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6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0788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6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3/25/2013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6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6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3680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8017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ysClr val="windowText" lastClr="000000"/>
                </a:solidFill>
                <a:effectLst>
                  <a:glow rad="101600">
                    <a:prstClr val="white"/>
                  </a:glow>
                </a:effectLst>
                <a:latin typeface="VNI-Souvir" pitchFamily="2" charset="0"/>
              </a:rPr>
              <a:t>TOÂN VINH CHUÙA – BIEÄT THAÙNH CA</a:t>
            </a:r>
          </a:p>
        </p:txBody>
      </p:sp>
      <p:sp>
        <p:nvSpPr>
          <p:cNvPr id="8" name="Rectangle 7"/>
          <p:cNvSpPr/>
          <p:nvPr/>
        </p:nvSpPr>
        <p:spPr>
          <a:xfrm>
            <a:off x="23186" y="1841142"/>
            <a:ext cx="732859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HÔÕI CHUÙA, MÔØI NGAØI NGÖÏ ÑEÁN</a:t>
            </a:r>
            <a:endParaRPr lang="en-US" sz="72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582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3"/>
            <a:ext cx="9144000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8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HÔÕI CHUÙA, MÔØI NGAØI NGÖÏ ÑEÁN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068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Hôõi Chuùa Jeâsus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môøi Ngaøi ngöï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ñeán nôi ñaây.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64602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068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Loøng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con caát tieáng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ngôïi khen danh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chí cao.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913703"/>
            <a:ext cx="9144000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8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HÔÕI CHUÙA, MÔØI NGAØI NGÖÏ ÑEÁN</a:t>
            </a:r>
          </a:p>
        </p:txBody>
      </p:sp>
    </p:spTree>
    <p:extLst>
      <p:ext uri="{BB962C8B-B14F-4D97-AF65-F5344CB8AC3E}">
        <p14:creationId xmlns:p14="http://schemas.microsoft.com/office/powerpoint/2010/main" val="3806626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069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Hôõi Chuùa Jeâsus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môøi Ngaøi ngöï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ñeán nôi ñaây.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3"/>
            <a:ext cx="9144000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8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HÔÕI CHUÙA, MÔØI NGAØI NGÖÏ ÑEÁN</a:t>
            </a:r>
          </a:p>
        </p:txBody>
      </p:sp>
    </p:spTree>
    <p:extLst>
      <p:ext uri="{BB962C8B-B14F-4D97-AF65-F5344CB8AC3E}">
        <p14:creationId xmlns:p14="http://schemas.microsoft.com/office/powerpoint/2010/main" val="2375223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069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oøng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con caát tieáng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ngôïi khen danh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chí cao.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913703"/>
            <a:ext cx="9144000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8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HÔÕI CHUÙA, MÔØI NGAØI NGÖÏ ÑEÁN</a:t>
            </a:r>
          </a:p>
        </p:txBody>
      </p:sp>
    </p:spTree>
    <p:extLst>
      <p:ext uri="{BB962C8B-B14F-4D97-AF65-F5344CB8AC3E}">
        <p14:creationId xmlns:p14="http://schemas.microsoft.com/office/powerpoint/2010/main" val="3720862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069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Cuøng giô caùnh tay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leân ngôïi khen suy toân Chuùa yeâu thöông.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3"/>
            <a:ext cx="9144000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8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HÔÕI CHUÙA, MÔØI NGAØI NGÖÏ ÑEÁN</a:t>
            </a:r>
          </a:p>
        </p:txBody>
      </p:sp>
    </p:spTree>
    <p:extLst>
      <p:ext uri="{BB962C8B-B14F-4D97-AF65-F5344CB8AC3E}">
        <p14:creationId xmlns:p14="http://schemas.microsoft.com/office/powerpoint/2010/main" val="1237085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069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Quyø goái tröôùc ngoâi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cao thôø laïy suy toân Chuùa chí cao.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3"/>
            <a:ext cx="9144000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8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HÔÕI CHUÙA, MÔØI NGAØI NGÖÏ ÑEÁN</a:t>
            </a:r>
          </a:p>
        </p:txBody>
      </p:sp>
    </p:spTree>
    <p:extLst>
      <p:ext uri="{BB962C8B-B14F-4D97-AF65-F5344CB8AC3E}">
        <p14:creationId xmlns:p14="http://schemas.microsoft.com/office/powerpoint/2010/main" val="76726889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78</Words>
  <Application>Microsoft Office PowerPoint</Application>
  <PresentationFormat>On-screen Show (4:3)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Calibri</vt:lpstr>
      <vt:lpstr>VNI-Souvir</vt:lpstr>
      <vt:lpstr>Calibri Light</vt:lpstr>
      <vt:lpstr>VNI-Aptima</vt:lpstr>
      <vt:lpstr>HP-Bank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5</cp:revision>
  <dcterms:created xsi:type="dcterms:W3CDTF">2013-03-24T16:40:10Z</dcterms:created>
  <dcterms:modified xsi:type="dcterms:W3CDTF">2013-03-24T19:39:30Z</dcterms:modified>
</cp:coreProperties>
</file>