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0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3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28822"/>
            <a:ext cx="7328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NÔI NGAØI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nôi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nay, chính Chuùa hieän dieän nôi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05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naêng quyeàn Cöùu Chuùa daãn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chôû che chuùng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834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Vua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haï sinh, ñaõ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toäi loãi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10367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quang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Vua chí thaùnh ñôøi ñôøi toân vinh.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42282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cao danh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99975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nguyeän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vinh, chuùc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cuûa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92739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caàu Linh Thaùnh Chuùa ñeán ñaây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chuùng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0586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loøng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noùng chaùy thôø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phöôïng haêng say.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6876434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VNI-Souvir</vt:lpstr>
      <vt:lpstr>Calibri Light</vt:lpstr>
      <vt:lpstr>VNI-Aptima</vt:lpstr>
      <vt:lpstr>HP-Bank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2013-03-24T16:44:23Z</dcterms:created>
  <dcterms:modified xsi:type="dcterms:W3CDTF">2013-03-24T19:39:18Z</dcterms:modified>
</cp:coreProperties>
</file>