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3/25/2013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5881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3/25/2013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8293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6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3/25/2013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6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6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9601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6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3/25/2013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6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6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7771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8017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ysClr val="windowText" lastClr="000000"/>
                </a:solidFill>
                <a:effectLst>
                  <a:glow rad="101600">
                    <a:prstClr val="white"/>
                  </a:glow>
                </a:effectLst>
                <a:latin typeface="VNI-Souvir" pitchFamily="2" charset="0"/>
              </a:rPr>
              <a:t>TOÂN VINH CHUÙA – BIEÄT THAÙNH CA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2328822"/>
            <a:ext cx="732859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THIEÂN CHUÙA NGÖÏ</a:t>
            </a:r>
            <a:endParaRPr lang="en-US" sz="72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9774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3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THIEÂN CHUÙA NGÖÏ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241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Thieân Chuùa ngöï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giöõa chuùng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con, vì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danh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Thieân Chuùa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chuùng con nhoùm laïi. </a:t>
            </a:r>
          </a:p>
        </p:txBody>
      </p:sp>
    </p:spTree>
    <p:extLst>
      <p:ext uri="{BB962C8B-B14F-4D97-AF65-F5344CB8AC3E}">
        <p14:creationId xmlns:p14="http://schemas.microsoft.com/office/powerpoint/2010/main" val="322764587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072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caûm nhaän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Thaùnh Linh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khi con ñeán.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3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THIEÂN CHUÙA NGÖÏ</a:t>
            </a:r>
          </a:p>
        </p:txBody>
      </p:sp>
    </p:spTree>
    <p:extLst>
      <p:ext uri="{BB962C8B-B14F-4D97-AF65-F5344CB8AC3E}">
        <p14:creationId xmlns:p14="http://schemas.microsoft.com/office/powerpoint/2010/main" val="2415984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242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Thieân Chuùa ngöï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giöõa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choán ñaây, Ngaøi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ngöï treân bao lôøi con daâng chuùc toân.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3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THIEÂN CHUÙA NGÖÏ</a:t>
            </a:r>
          </a:p>
        </p:txBody>
      </p:sp>
    </p:spTree>
    <p:extLst>
      <p:ext uri="{BB962C8B-B14F-4D97-AF65-F5344CB8AC3E}">
        <p14:creationId xmlns:p14="http://schemas.microsoft.com/office/powerpoint/2010/main" val="130668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072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Öôùc mong raèng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vui khi con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daâng lôøi ca.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913703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THIEÂN CHUÙA NGÖÏ</a:t>
            </a:r>
          </a:p>
        </p:txBody>
      </p:sp>
    </p:spTree>
    <p:extLst>
      <p:ext uri="{BB962C8B-B14F-4D97-AF65-F5344CB8AC3E}">
        <p14:creationId xmlns:p14="http://schemas.microsoft.com/office/powerpoint/2010/main" val="692689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241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Thaàn Linh Chuùa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ngöï choán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ñaây, loøng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khaùt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khao mong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chôø giôø phuùt aáy.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913703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THIEÂN CHUÙA NGÖÏ</a:t>
            </a:r>
          </a:p>
        </p:txBody>
      </p:sp>
    </p:spTree>
    <p:extLst>
      <p:ext uri="{BB962C8B-B14F-4D97-AF65-F5344CB8AC3E}">
        <p14:creationId xmlns:p14="http://schemas.microsoft.com/office/powerpoint/2010/main" val="262639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241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Thôø phöôïng Cha,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ñeïp yù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Cha, nhôø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Thaàn Linh ñeán nôi ñaây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vaø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soi saùng.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913703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THIEÂN CHUÙA NGÖÏ</a:t>
            </a:r>
          </a:p>
        </p:txBody>
      </p:sp>
    </p:spTree>
    <p:extLst>
      <p:ext uri="{BB962C8B-B14F-4D97-AF65-F5344CB8AC3E}">
        <p14:creationId xmlns:p14="http://schemas.microsoft.com/office/powerpoint/2010/main" val="1327960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072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Nguyeän lôøi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daãn con ñi trong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ñöôøng ngay.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3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THIEÂN CHUÙA NGÖÏ</a:t>
            </a:r>
          </a:p>
        </p:txBody>
      </p:sp>
    </p:spTree>
    <p:extLst>
      <p:ext uri="{BB962C8B-B14F-4D97-AF65-F5344CB8AC3E}">
        <p14:creationId xmlns:p14="http://schemas.microsoft.com/office/powerpoint/2010/main" val="41169300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53</Words>
  <Application>Microsoft Office PowerPoint</Application>
  <PresentationFormat>On-screen Show (4:3)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Calibri</vt:lpstr>
      <vt:lpstr>VNI-Souvir</vt:lpstr>
      <vt:lpstr>Calibri Light</vt:lpstr>
      <vt:lpstr>VNI-Aptima</vt:lpstr>
      <vt:lpstr>HP-Bank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5</cp:revision>
  <dcterms:created xsi:type="dcterms:W3CDTF">2013-03-24T16:49:50Z</dcterms:created>
  <dcterms:modified xsi:type="dcterms:W3CDTF">2013-03-24T19:39:05Z</dcterms:modified>
</cp:coreProperties>
</file>