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2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1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9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8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032" y="2670198"/>
            <a:ext cx="81320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CHA KHIEÁN HIEÄP MOÄT</a:t>
            </a:r>
            <a:endParaRPr lang="en-US" sz="6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5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CHA KHIEÁN HIEÄP MOÄT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khieán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moät baèng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Linh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cuûa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899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daãn daét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trong nieàm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thoáng nhaát.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CHA KHIEÁN HIEÄP MOÄT</a:t>
            </a:r>
          </a:p>
        </p:txBody>
      </p:sp>
    </p:spTree>
    <p:extLst>
      <p:ext uri="{BB962C8B-B14F-4D97-AF65-F5344CB8AC3E}">
        <p14:creationId xmlns:p14="http://schemas.microsoft.com/office/powerpoint/2010/main" val="227098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theá giôùi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raèng Ngaøi ñaõ sai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ñeán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CHA KHIEÁN HIEÄP MOÄT</a:t>
            </a:r>
          </a:p>
        </p:txBody>
      </p:sp>
    </p:spTree>
    <p:extLst>
      <p:ext uri="{BB962C8B-B14F-4D97-AF65-F5344CB8AC3E}">
        <p14:creationId xmlns:p14="http://schemas.microsoft.com/office/powerpoint/2010/main" val="52179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khieán chuùng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moät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CHA KHIEÁN HIEÄP MOÄT</a:t>
            </a:r>
          </a:p>
        </p:txBody>
      </p:sp>
    </p:spTree>
    <p:extLst>
      <p:ext uri="{BB962C8B-B14F-4D97-AF65-F5344CB8AC3E}">
        <p14:creationId xmlns:p14="http://schemas.microsoft.com/office/powerpoint/2010/main" val="9885602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2013-03-24T19:42:45Z</dcterms:created>
  <dcterms:modified xsi:type="dcterms:W3CDTF">2013-03-24T19:45:11Z</dcterms:modified>
</cp:coreProperties>
</file>