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93DD-2D29-45DB-973D-3294297C022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91-D380-43E7-8421-87B9BAFAB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93DD-2D29-45DB-973D-3294297C022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91-D380-43E7-8421-87B9BAFAB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093DD-2D29-45DB-973D-3294297C022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0B91-D380-43E7-8421-87B9BAFAB4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D:\TAI LIEU\Hinh\24. THEM HINH - Cac ban co hinh moi hay de vao day !!!\New Folder\82090,1194607646,18.jpg"/>
          <p:cNvPicPr>
            <a:picLocks noChangeAspect="1" noChangeArrowheads="1"/>
          </p:cNvPicPr>
          <p:nvPr userDrawn="1"/>
        </p:nvPicPr>
        <p:blipFill>
          <a:blip r:embed="rId4"/>
          <a:srcRect b="79905"/>
          <a:stretch>
            <a:fillRect/>
          </a:stretch>
        </p:blipFill>
        <p:spPr bwMode="auto">
          <a:xfrm flipH="1">
            <a:off x="0" y="1295401"/>
            <a:ext cx="2209800" cy="990600"/>
          </a:xfrm>
          <a:prstGeom prst="rect">
            <a:avLst/>
          </a:prstGeom>
          <a:noFill/>
        </p:spPr>
      </p:pic>
      <p:pic>
        <p:nvPicPr>
          <p:cNvPr id="8" name="Picture 2" descr="D:\TAI LIEU\Hinh\24. THEM HINH - Cac ban co hinh moi hay de vao day !!!\New Folder\82090,1194607646,18.jpg"/>
          <p:cNvPicPr>
            <a:picLocks noChangeAspect="1" noChangeArrowheads="1"/>
          </p:cNvPicPr>
          <p:nvPr userDrawn="1"/>
        </p:nvPicPr>
        <p:blipFill>
          <a:blip r:embed="rId4"/>
          <a:srcRect r="8009" b="79905"/>
          <a:stretch>
            <a:fillRect/>
          </a:stretch>
        </p:blipFill>
        <p:spPr bwMode="auto">
          <a:xfrm>
            <a:off x="2209800" y="1295400"/>
            <a:ext cx="2362200" cy="990600"/>
          </a:xfrm>
          <a:prstGeom prst="rect">
            <a:avLst/>
          </a:prstGeom>
          <a:noFill/>
        </p:spPr>
      </p:pic>
      <p:pic>
        <p:nvPicPr>
          <p:cNvPr id="9" name="Picture 2" descr="D:\TAI LIEU\Hinh\24. THEM HINH - Cac ban co hinh moi hay de vao day !!!\New Folder\82090,1194607646,18.jpg"/>
          <p:cNvPicPr>
            <a:picLocks noChangeAspect="1" noChangeArrowheads="1"/>
          </p:cNvPicPr>
          <p:nvPr userDrawn="1"/>
        </p:nvPicPr>
        <p:blipFill>
          <a:blip r:embed="rId4"/>
          <a:srcRect b="79905"/>
          <a:stretch>
            <a:fillRect/>
          </a:stretch>
        </p:blipFill>
        <p:spPr bwMode="auto">
          <a:xfrm>
            <a:off x="6934200" y="1295400"/>
            <a:ext cx="2209800" cy="990600"/>
          </a:xfrm>
          <a:prstGeom prst="rect">
            <a:avLst/>
          </a:prstGeom>
          <a:noFill/>
        </p:spPr>
      </p:pic>
      <p:pic>
        <p:nvPicPr>
          <p:cNvPr id="10" name="Picture 2" descr="D:\TAI LIEU\Hinh\24. THEM HINH - Cac ban co hinh moi hay de vao day !!!\New Folder\82090,1194607646,18.jpg"/>
          <p:cNvPicPr>
            <a:picLocks noChangeAspect="1" noChangeArrowheads="1"/>
          </p:cNvPicPr>
          <p:nvPr userDrawn="1"/>
        </p:nvPicPr>
        <p:blipFill>
          <a:blip r:embed="rId4"/>
          <a:srcRect r="8009" b="79905"/>
          <a:stretch>
            <a:fillRect/>
          </a:stretch>
        </p:blipFill>
        <p:spPr bwMode="auto">
          <a:xfrm flipH="1">
            <a:off x="4572000" y="1295400"/>
            <a:ext cx="2362200" cy="990600"/>
          </a:xfrm>
          <a:prstGeom prst="rect">
            <a:avLst/>
          </a:prstGeom>
          <a:noFill/>
        </p:spPr>
      </p:pic>
      <p:pic>
        <p:nvPicPr>
          <p:cNvPr id="11" name="Picture 2" descr="D:\TAI LIEU\Hinh\24. THEM HINH - Cac ban co hinh moi hay de vao day !!!\New Folder\82090,1194607646,18.jpg"/>
          <p:cNvPicPr>
            <a:picLocks noChangeAspect="1" noChangeArrowheads="1"/>
          </p:cNvPicPr>
          <p:nvPr userDrawn="1"/>
        </p:nvPicPr>
        <p:blipFill>
          <a:blip r:embed="rId4"/>
          <a:srcRect b="79905"/>
          <a:stretch>
            <a:fillRect/>
          </a:stretch>
        </p:blipFill>
        <p:spPr bwMode="auto">
          <a:xfrm flipH="1" flipV="1">
            <a:off x="0" y="2286001"/>
            <a:ext cx="2209800" cy="990600"/>
          </a:xfrm>
          <a:prstGeom prst="rect">
            <a:avLst/>
          </a:prstGeom>
          <a:noFill/>
        </p:spPr>
      </p:pic>
      <p:pic>
        <p:nvPicPr>
          <p:cNvPr id="12" name="Picture 2" descr="D:\TAI LIEU\Hinh\24. THEM HINH - Cac ban co hinh moi hay de vao day !!!\New Folder\82090,1194607646,18.jpg"/>
          <p:cNvPicPr>
            <a:picLocks noChangeAspect="1" noChangeArrowheads="1"/>
          </p:cNvPicPr>
          <p:nvPr userDrawn="1"/>
        </p:nvPicPr>
        <p:blipFill>
          <a:blip r:embed="rId4"/>
          <a:srcRect r="8009" b="79905"/>
          <a:stretch>
            <a:fillRect/>
          </a:stretch>
        </p:blipFill>
        <p:spPr bwMode="auto">
          <a:xfrm flipV="1">
            <a:off x="2209800" y="2286000"/>
            <a:ext cx="2362200" cy="990600"/>
          </a:xfrm>
          <a:prstGeom prst="rect">
            <a:avLst/>
          </a:prstGeom>
          <a:noFill/>
        </p:spPr>
      </p:pic>
      <p:pic>
        <p:nvPicPr>
          <p:cNvPr id="13" name="Picture 2" descr="D:\TAI LIEU\Hinh\24. THEM HINH - Cac ban co hinh moi hay de vao day !!!\New Folder\82090,1194607646,18.jpg"/>
          <p:cNvPicPr>
            <a:picLocks noChangeAspect="1" noChangeArrowheads="1"/>
          </p:cNvPicPr>
          <p:nvPr userDrawn="1"/>
        </p:nvPicPr>
        <p:blipFill>
          <a:blip r:embed="rId4"/>
          <a:srcRect b="79905"/>
          <a:stretch>
            <a:fillRect/>
          </a:stretch>
        </p:blipFill>
        <p:spPr bwMode="auto">
          <a:xfrm flipV="1">
            <a:off x="6934200" y="2286000"/>
            <a:ext cx="2209800" cy="990600"/>
          </a:xfrm>
          <a:prstGeom prst="rect">
            <a:avLst/>
          </a:prstGeom>
          <a:noFill/>
        </p:spPr>
      </p:pic>
      <p:pic>
        <p:nvPicPr>
          <p:cNvPr id="14" name="Picture 2" descr="D:\TAI LIEU\Hinh\24. THEM HINH - Cac ban co hinh moi hay de vao day !!!\New Folder\82090,1194607646,18.jpg"/>
          <p:cNvPicPr>
            <a:picLocks noChangeAspect="1" noChangeArrowheads="1"/>
          </p:cNvPicPr>
          <p:nvPr userDrawn="1"/>
        </p:nvPicPr>
        <p:blipFill>
          <a:blip r:embed="rId4"/>
          <a:srcRect r="8009" b="79905"/>
          <a:stretch>
            <a:fillRect/>
          </a:stretch>
        </p:blipFill>
        <p:spPr bwMode="auto">
          <a:xfrm flipH="1" flipV="1">
            <a:off x="4572000" y="2286000"/>
            <a:ext cx="2362200" cy="9906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" name="Picture 2" descr="D:\TAI LIEU\Hinh\24. THEM HINH - Cac ban co hinh moi hay de vao day !!!\New Folder\82090,1194607646,18.jpg"/>
          <p:cNvPicPr>
            <a:picLocks noChangeAspect="1" noChangeArrowheads="1"/>
          </p:cNvPicPr>
          <p:nvPr userDrawn="1"/>
        </p:nvPicPr>
        <p:blipFill>
          <a:blip r:embed="rId13"/>
          <a:srcRect r="8147" b="79905"/>
          <a:stretch>
            <a:fillRect/>
          </a:stretch>
        </p:blipFill>
        <p:spPr bwMode="auto">
          <a:xfrm flipH="1" flipV="1">
            <a:off x="4572000" y="5644030"/>
            <a:ext cx="2286000" cy="1204971"/>
          </a:xfrm>
          <a:prstGeom prst="rect">
            <a:avLst/>
          </a:prstGeom>
          <a:noFill/>
        </p:spPr>
      </p:pic>
      <p:pic>
        <p:nvPicPr>
          <p:cNvPr id="29" name="Picture 2" descr="D:\TAI LIEU\Hinh\24. THEM HINH - Cac ban co hinh moi hay de vao day !!!\New Folder\82090,1194607646,18.jpg"/>
          <p:cNvPicPr>
            <a:picLocks noChangeAspect="1" noChangeArrowheads="1"/>
          </p:cNvPicPr>
          <p:nvPr userDrawn="1"/>
        </p:nvPicPr>
        <p:blipFill>
          <a:blip r:embed="rId13"/>
          <a:srcRect b="79905"/>
          <a:stretch>
            <a:fillRect/>
          </a:stretch>
        </p:blipFill>
        <p:spPr bwMode="auto">
          <a:xfrm flipV="1">
            <a:off x="6858000" y="5638800"/>
            <a:ext cx="2286000" cy="1219198"/>
          </a:xfrm>
          <a:prstGeom prst="rect">
            <a:avLst/>
          </a:prstGeom>
          <a:noFill/>
        </p:spPr>
      </p:pic>
      <p:pic>
        <p:nvPicPr>
          <p:cNvPr id="30" name="Picture 2" descr="D:\TAI LIEU\Hinh\24. THEM HINH - Cac ban co hinh moi hay de vao day !!!\New Folder\82090,1194607646,18.jpg"/>
          <p:cNvPicPr>
            <a:picLocks noChangeAspect="1" noChangeArrowheads="1"/>
          </p:cNvPicPr>
          <p:nvPr userDrawn="1"/>
        </p:nvPicPr>
        <p:blipFill>
          <a:blip r:embed="rId13"/>
          <a:srcRect b="79905"/>
          <a:stretch>
            <a:fillRect/>
          </a:stretch>
        </p:blipFill>
        <p:spPr bwMode="auto">
          <a:xfrm flipH="1" flipV="1">
            <a:off x="0" y="5638800"/>
            <a:ext cx="2209800" cy="1219198"/>
          </a:xfrm>
          <a:prstGeom prst="rect">
            <a:avLst/>
          </a:prstGeom>
          <a:noFill/>
        </p:spPr>
      </p:pic>
      <p:pic>
        <p:nvPicPr>
          <p:cNvPr id="31" name="Picture 2" descr="D:\TAI LIEU\Hinh\24. THEM HINH - Cac ban co hinh moi hay de vao day !!!\New Folder\82090,1194607646,18.jpg"/>
          <p:cNvPicPr>
            <a:picLocks noChangeAspect="1" noChangeArrowheads="1"/>
          </p:cNvPicPr>
          <p:nvPr userDrawn="1"/>
        </p:nvPicPr>
        <p:blipFill>
          <a:blip r:embed="rId13"/>
          <a:srcRect r="8009" b="79905"/>
          <a:stretch>
            <a:fillRect/>
          </a:stretch>
        </p:blipFill>
        <p:spPr bwMode="auto">
          <a:xfrm flipV="1">
            <a:off x="2209800" y="5638799"/>
            <a:ext cx="2362200" cy="121919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09600" y="3810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latin typeface="HP-Busorama" pitchFamily="34" charset="0"/>
              </a:rPr>
              <a:t>TOÂN VINH CHUÙA - BIEÄT THAÙNH CA</a:t>
            </a:r>
            <a:endParaRPr lang="en-US" sz="6000" b="1" smtClean="0">
              <a:latin typeface="HP-Busoram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3886200"/>
            <a:ext cx="868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n w="28575" cap="flat" cmpd="tri">
                  <a:solidFill>
                    <a:srgbClr val="9672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P-Bodon-Poster" pitchFamily="34" charset="0"/>
              </a:rPr>
              <a:t>CHUÙNG TA </a:t>
            </a:r>
            <a:r>
              <a:rPr lang="en-US" sz="6600" b="1" smtClean="0">
                <a:ln w="28575" cap="flat" cmpd="tri">
                  <a:solidFill>
                    <a:srgbClr val="9672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P-Bodon-Poster" pitchFamily="34" charset="0"/>
              </a:rPr>
              <a:t>LAØ </a:t>
            </a:r>
            <a:r>
              <a:rPr lang="en-US" sz="6600" b="1" smtClean="0">
                <a:ln w="28575" cap="flat" cmpd="tri">
                  <a:solidFill>
                    <a:srgbClr val="9672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P-Bodon-Poster" pitchFamily="34" charset="0"/>
              </a:rPr>
              <a:t/>
            </a:r>
            <a:br>
              <a:rPr lang="en-US" sz="6600" b="1" smtClean="0">
                <a:ln w="28575" cap="flat" cmpd="tri">
                  <a:solidFill>
                    <a:srgbClr val="9672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P-Bodon-Poster" pitchFamily="34" charset="0"/>
              </a:rPr>
            </a:br>
            <a:r>
              <a:rPr lang="en-US" sz="6600" b="1" smtClean="0">
                <a:ln w="28575" cap="flat" cmpd="tri">
                  <a:solidFill>
                    <a:srgbClr val="9672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P-Bodon-Poster" pitchFamily="34" charset="0"/>
              </a:rPr>
              <a:t>DAÂN GIAO ÖÔÙC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040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HP-Aptima" pitchFamily="34" charset="0"/>
              </a:rPr>
              <a:t>Baèng </a:t>
            </a:r>
            <a:r>
              <a:rPr lang="en-US" sz="6600" b="1">
                <a:latin typeface="HP-Aptima" pitchFamily="34" charset="0"/>
              </a:rPr>
              <a:t>quyeàn </a:t>
            </a:r>
            <a:r>
              <a:rPr lang="en-US" sz="6600" b="1">
                <a:latin typeface="HP-Aptima" pitchFamily="34" charset="0"/>
              </a:rPr>
              <a:t>naêng </a:t>
            </a:r>
            <a:r>
              <a:rPr lang="en-US" sz="6600" b="1" smtClean="0">
                <a:latin typeface="HP-Aptima" pitchFamily="34" charset="0"/>
              </a:rPr>
              <a:t/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trong </a:t>
            </a:r>
            <a:r>
              <a:rPr lang="en-US" sz="6600" b="1" smtClean="0">
                <a:latin typeface="HP-Aptima" pitchFamily="34" charset="0"/>
              </a:rPr>
              <a:t>d</a:t>
            </a:r>
            <a:r>
              <a:rPr lang="en-US" sz="6600" b="1" smtClean="0">
                <a:latin typeface="HP-Aptima" pitchFamily="34" charset="0"/>
              </a:rPr>
              <a:t>anh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Jeâsus Christ</a:t>
            </a:r>
            <a:r>
              <a:rPr lang="en-US" sz="6600" b="1">
                <a:latin typeface="HP-Aptima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C0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ÑOAØN DAÂN GIAO ÖÔÙC</a:t>
            </a:r>
            <a:endParaRPr lang="en-US" sz="4000" b="1">
              <a:ln w="11430"/>
              <a:solidFill>
                <a:srgbClr val="FFC0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034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HP-Aptima" pitchFamily="34" charset="0"/>
              </a:rPr>
              <a:t>Truyeàn baù Phuùc AÂm </a:t>
            </a:r>
            <a:r>
              <a:rPr lang="en-US" sz="6600" b="1" smtClean="0">
                <a:latin typeface="HP-Aptima" pitchFamily="34" charset="0"/>
              </a:rPr>
              <a:t/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cho </a:t>
            </a:r>
            <a:r>
              <a:rPr lang="en-US" sz="6600" b="1" smtClean="0">
                <a:latin typeface="HP-Aptima" pitchFamily="34" charset="0"/>
              </a:rPr>
              <a:t>moïi </a:t>
            </a:r>
            <a:r>
              <a:rPr lang="en-US" sz="6600" b="1" smtClean="0">
                <a:latin typeface="HP-Aptima" pitchFamily="34" charset="0"/>
              </a:rPr>
              <a:t>nôi, </a:t>
            </a:r>
            <a:r>
              <a:rPr lang="en-US" sz="6600" b="1">
                <a:latin typeface="HP-Aptima" pitchFamily="34" charset="0"/>
              </a:rPr>
              <a:t>n</a:t>
            </a:r>
            <a:r>
              <a:rPr lang="en-US" sz="6600" b="1" smtClean="0">
                <a:latin typeface="HP-Aptima" pitchFamily="34" charset="0"/>
              </a:rPr>
              <a:t>göôøi </a:t>
            </a:r>
            <a:r>
              <a:rPr lang="en-US" sz="6600" b="1" smtClean="0">
                <a:latin typeface="HP-Aptima" pitchFamily="34" charset="0"/>
              </a:rPr>
              <a:t>ôi chuùng ta daân thuoäc Thieân Quoác.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C0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ÑOAØN DAÂN GIAO ÖÔÙC</a:t>
            </a:r>
            <a:endParaRPr lang="en-US" sz="4000" b="1">
              <a:ln w="11430"/>
              <a:solidFill>
                <a:srgbClr val="FFC0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56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HP-Aptima" pitchFamily="34" charset="0"/>
              </a:rPr>
              <a:t>Laøm chöùng maõi maõi </a:t>
            </a:r>
            <a:r>
              <a:rPr lang="en-US" sz="6600" b="1" smtClean="0">
                <a:latin typeface="HP-Aptima" pitchFamily="34" charset="0"/>
              </a:rPr>
              <a:t/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veà </a:t>
            </a:r>
            <a:r>
              <a:rPr lang="en-US" sz="6600" b="1" smtClean="0">
                <a:latin typeface="HP-Aptima" pitchFamily="34" charset="0"/>
              </a:rPr>
              <a:t>Cöùu Chuùa yeâu </a:t>
            </a:r>
            <a:r>
              <a:rPr lang="en-US" sz="6600" b="1" smtClean="0">
                <a:latin typeface="HP-Aptima" pitchFamily="34" charset="0"/>
              </a:rPr>
              <a:t>thöông, </a:t>
            </a:r>
            <a:r>
              <a:rPr lang="en-US" sz="6600" b="1" smtClean="0">
                <a:latin typeface="HP-Aptima" pitchFamily="34" charset="0"/>
              </a:rPr>
              <a:t>töø nay ñeán </a:t>
            </a:r>
            <a:r>
              <a:rPr lang="en-US" sz="6600" b="1" smtClean="0">
                <a:latin typeface="HP-Aptima" pitchFamily="34" charset="0"/>
              </a:rPr>
              <a:t/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ngaøy Chuùa </a:t>
            </a:r>
            <a:r>
              <a:rPr lang="en-US" sz="6600" b="1" smtClean="0">
                <a:latin typeface="HP-Aptima" pitchFamily="34" charset="0"/>
              </a:rPr>
              <a:t>lai hoài.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C0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ÑOAØN DAÂN GIAO ÖÔÙC</a:t>
            </a:r>
            <a:endParaRPr lang="en-US" sz="4000" b="1">
              <a:ln w="11430"/>
              <a:solidFill>
                <a:srgbClr val="FFC0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HP-Aptima" pitchFamily="34" charset="0"/>
              </a:rPr>
              <a:t>Nhöõng khi loøng ñaày </a:t>
            </a:r>
            <a:r>
              <a:rPr lang="en-US" sz="6600" b="1" smtClean="0">
                <a:latin typeface="HP-Aptima" pitchFamily="34" charset="0"/>
              </a:rPr>
              <a:t/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öu </a:t>
            </a:r>
            <a:r>
              <a:rPr lang="en-US" sz="6600" b="1" smtClean="0">
                <a:latin typeface="HP-Aptima" pitchFamily="34" charset="0"/>
              </a:rPr>
              <a:t>tö chaùn </a:t>
            </a:r>
            <a:r>
              <a:rPr lang="en-US" sz="6600" b="1" smtClean="0">
                <a:latin typeface="HP-Aptima" pitchFamily="34" charset="0"/>
              </a:rPr>
              <a:t>chöôøng, </a:t>
            </a:r>
            <a:r>
              <a:rPr lang="en-US" sz="6600" b="1" smtClean="0">
                <a:latin typeface="HP-Aptima" pitchFamily="34" charset="0"/>
              </a:rPr>
              <a:t/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Chuùa nhaân töø ñaày quyeàn naêng voâ ñoái.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C0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ÑOAØN DAÂN GIAO ÖÔÙC</a:t>
            </a:r>
            <a:endParaRPr lang="en-US" sz="4000" b="1">
              <a:ln w="11430"/>
              <a:solidFill>
                <a:srgbClr val="FFC0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00" y="1295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HP-Aptima" pitchFamily="34" charset="0"/>
              </a:rPr>
              <a:t>Ngaøi naâng böôùc </a:t>
            </a:r>
            <a:r>
              <a:rPr lang="en-US" sz="6600" b="1" smtClean="0">
                <a:latin typeface="HP-Aptima" pitchFamily="34" charset="0"/>
              </a:rPr>
              <a:t/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naém </a:t>
            </a:r>
            <a:r>
              <a:rPr lang="en-US" sz="6600" b="1" smtClean="0">
                <a:latin typeface="HP-Aptima" pitchFamily="34" charset="0"/>
              </a:rPr>
              <a:t>chaéc toâi trong </a:t>
            </a:r>
            <a:r>
              <a:rPr lang="en-US" sz="6600" b="1" smtClean="0">
                <a:latin typeface="HP-Aptima" pitchFamily="34" charset="0"/>
              </a:rPr>
              <a:t/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ñoâi </a:t>
            </a:r>
            <a:r>
              <a:rPr lang="en-US" sz="6600" b="1" smtClean="0">
                <a:latin typeface="HP-Aptima" pitchFamily="34" charset="0"/>
              </a:rPr>
              <a:t>tay naêng </a:t>
            </a:r>
            <a:r>
              <a:rPr lang="en-US" sz="6600" b="1" smtClean="0">
                <a:latin typeface="HP-Aptima" pitchFamily="34" charset="0"/>
              </a:rPr>
              <a:t>quyeàn.</a:t>
            </a:r>
            <a:endParaRPr lang="en-US" sz="6600" b="1">
              <a:latin typeface="HP-Apti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C0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ÑOAØN DAÂN GIAO ÖÔÙC</a:t>
            </a:r>
            <a:endParaRPr lang="en-US" sz="4000" b="1">
              <a:ln w="11430"/>
              <a:solidFill>
                <a:srgbClr val="FFC0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8100" y="12040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HP-Aptima" pitchFamily="34" charset="0"/>
              </a:rPr>
              <a:t>Vöïc </a:t>
            </a:r>
            <a:r>
              <a:rPr lang="en-US" sz="6600" b="1" smtClean="0">
                <a:latin typeface="HP-Aptima" pitchFamily="34" charset="0"/>
              </a:rPr>
              <a:t>toâi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 thoaùt khoûi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 choán hö vong.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C0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ÑOAØN DAÂN GIAO ÖÔÙC</a:t>
            </a:r>
            <a:endParaRPr lang="en-US" sz="4000" b="1">
              <a:ln w="11430"/>
              <a:solidFill>
                <a:srgbClr val="FFC0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00" y="762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HP-Aptima" pitchFamily="34" charset="0"/>
              </a:rPr>
              <a:t>Vöõng tin </a:t>
            </a:r>
            <a:r>
              <a:rPr lang="en-US" sz="6600" b="1" smtClean="0">
                <a:latin typeface="HP-Aptima" pitchFamily="34" charset="0"/>
              </a:rPr>
              <a:t>raèng, </a:t>
            </a:r>
            <a:r>
              <a:rPr lang="en-US" sz="6600" b="1" smtClean="0">
                <a:latin typeface="HP-Aptima" pitchFamily="34" charset="0"/>
              </a:rPr>
              <a:t>Ngaøi </a:t>
            </a:r>
            <a:r>
              <a:rPr lang="en-US" sz="6600" b="1" smtClean="0">
                <a:latin typeface="HP-Aptima" pitchFamily="34" charset="0"/>
              </a:rPr>
              <a:t/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luoân </a:t>
            </a:r>
            <a:r>
              <a:rPr lang="en-US" sz="6600" b="1" smtClean="0">
                <a:latin typeface="HP-Aptima" pitchFamily="34" charset="0"/>
              </a:rPr>
              <a:t>luoân ôû </a:t>
            </a:r>
            <a:r>
              <a:rPr lang="en-US" sz="6600" b="1" smtClean="0">
                <a:latin typeface="HP-Aptima" pitchFamily="34" charset="0"/>
              </a:rPr>
              <a:t>cuøng,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chuùng </a:t>
            </a:r>
            <a:r>
              <a:rPr lang="en-US" sz="6600" b="1" smtClean="0">
                <a:latin typeface="HP-Aptima" pitchFamily="34" charset="0"/>
              </a:rPr>
              <a:t>ta laø ñoaøn </a:t>
            </a:r>
            <a:r>
              <a:rPr lang="en-US" sz="6600" b="1" smtClean="0">
                <a:latin typeface="HP-Aptima" pitchFamily="34" charset="0"/>
              </a:rPr>
              <a:t/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daân </a:t>
            </a:r>
            <a:r>
              <a:rPr lang="en-US" sz="6600" b="1" smtClean="0">
                <a:latin typeface="HP-Aptima" pitchFamily="34" charset="0"/>
              </a:rPr>
              <a:t>giao öôùc.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C0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ÑOAØN DAÂN GIAO ÖÔÙC</a:t>
            </a:r>
            <a:endParaRPr lang="en-US" sz="4000" b="1">
              <a:ln w="11430"/>
              <a:solidFill>
                <a:srgbClr val="FFC0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HP-Aptima" pitchFamily="34" charset="0"/>
              </a:rPr>
              <a:t>Baøn tay Chuùa seõ daét ñöa ta qua bao con </a:t>
            </a:r>
            <a:r>
              <a:rPr lang="en-US" sz="6600" b="1" smtClean="0">
                <a:latin typeface="HP-Aptima" pitchFamily="34" charset="0"/>
              </a:rPr>
              <a:t>ñöôøng, </a:t>
            </a:r>
            <a:r>
              <a:rPr lang="en-US" sz="6600" b="1" smtClean="0">
                <a:latin typeface="HP-Aptima" pitchFamily="34" charset="0"/>
              </a:rPr>
              <a:t>trong moãi böôùc traàn theá thaêng traàm.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C0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ÑOAØN DAÂN GIAO ÖÔÙC</a:t>
            </a:r>
            <a:endParaRPr lang="en-US" sz="4000" b="1">
              <a:ln w="11430"/>
              <a:solidFill>
                <a:srgbClr val="FFC0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" y="1143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HP-Aptima" pitchFamily="34" charset="0"/>
              </a:rPr>
              <a:t>Khoâng chi che khuaát aùnh saùng raïng ngôøi </a:t>
            </a:r>
            <a:r>
              <a:rPr lang="en-US" sz="6600" b="1" smtClean="0">
                <a:latin typeface="HP-Aptima" pitchFamily="34" charset="0"/>
              </a:rPr>
              <a:t/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nôi </a:t>
            </a:r>
            <a:r>
              <a:rPr lang="en-US" sz="6600" b="1" smtClean="0">
                <a:latin typeface="HP-Aptima" pitchFamily="34" charset="0"/>
              </a:rPr>
              <a:t>Thöôïng Thieân.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C0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ÑOAØN DAÂN GIAO ÖÔÙC</a:t>
            </a:r>
            <a:endParaRPr lang="en-US" sz="4000" b="1">
              <a:ln w="11430"/>
              <a:solidFill>
                <a:srgbClr val="FFC0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HP-Aptima" pitchFamily="34" charset="0"/>
              </a:rPr>
              <a:t>Khoâng ai ngaên loái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Cöùu Chuùa ngöï vaøo </a:t>
            </a:r>
            <a:r>
              <a:rPr lang="en-US" sz="6600" b="1" smtClean="0">
                <a:latin typeface="HP-Aptima" pitchFamily="34" charset="0"/>
              </a:rPr>
              <a:t/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trong loøng </a:t>
            </a:r>
            <a:r>
              <a:rPr lang="en-US" sz="6600" b="1" smtClean="0">
                <a:latin typeface="HP-Aptima" pitchFamily="34" charset="0"/>
              </a:rPr>
              <a:t>ta!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C0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ÑOAØN DAÂN GIAO ÖÔÙC</a:t>
            </a:r>
            <a:endParaRPr lang="en-US" sz="4000" b="1">
              <a:ln w="11430"/>
              <a:solidFill>
                <a:srgbClr val="FFC0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040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HP-Aptima" pitchFamily="34" charset="0"/>
              </a:rPr>
              <a:t>Ta mau rao baùo </a:t>
            </a:r>
            <a:r>
              <a:rPr lang="en-US" sz="6600" b="1" smtClean="0">
                <a:latin typeface="HP-Aptima" pitchFamily="34" charset="0"/>
              </a:rPr>
              <a:t/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khaép </a:t>
            </a:r>
            <a:r>
              <a:rPr lang="en-US" sz="6600" b="1" smtClean="0">
                <a:latin typeface="HP-Aptima" pitchFamily="34" charset="0"/>
              </a:rPr>
              <a:t>choán tình yeâu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Chuùa ban </a:t>
            </a:r>
            <a:r>
              <a:rPr lang="en-US" sz="6600" b="1" smtClean="0">
                <a:latin typeface="HP-Aptima" pitchFamily="34" charset="0"/>
              </a:rPr>
              <a:t>cho.</a:t>
            </a:r>
            <a:endParaRPr lang="en-US" sz="6600" b="1" smtClean="0">
              <a:latin typeface="HP-Apti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C0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ÑOAØN DAÂN GIAO ÖÔÙC</a:t>
            </a:r>
            <a:endParaRPr lang="en-US" sz="4000" b="1">
              <a:ln w="11430"/>
              <a:solidFill>
                <a:srgbClr val="FFC0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115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HP-Aptima</vt:lpstr>
      <vt:lpstr>HP-Bank</vt:lpstr>
      <vt:lpstr>HP-Bodon-Poster</vt:lpstr>
      <vt:lpstr>HP-Busorama</vt:lpstr>
      <vt:lpstr>Custom Design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5</cp:revision>
  <dcterms:created xsi:type="dcterms:W3CDTF">2009-03-11T10:04:43Z</dcterms:created>
  <dcterms:modified xsi:type="dcterms:W3CDTF">2013-03-24T19:53:46Z</dcterms:modified>
</cp:coreProperties>
</file>