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3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6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8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032" y="2670198"/>
            <a:ext cx="81320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</a:t>
            </a:r>
            <a:b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laøm moät</a:t>
            </a:r>
          </a:p>
        </p:txBody>
      </p:sp>
    </p:spTree>
    <p:extLst>
      <p:ext uri="{BB962C8B-B14F-4D97-AF65-F5344CB8AC3E}">
        <p14:creationId xmlns:p14="http://schemas.microsoft.com/office/powerpoint/2010/main" val="410770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giôø ñaây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Ngaøi.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9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ngöôøi seõ bieát Ngaøi laø 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Christ!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2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 hoøa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toân vinh.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1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4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keát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laøm moät.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vieáng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thaêm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toäc 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2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laïi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taám loøng, 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toûa soi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chuùng con.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3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ngöôøi seõ bieát Ngaøi laø 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Christ!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7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 hoøa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toân vinh.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0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8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1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keát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laøm moät.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4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KEÁT CHUÙNG CON LAØM MOÄT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toâi,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Jeâsus 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3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159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2013-03-24T19:53:42Z</dcterms:created>
  <dcterms:modified xsi:type="dcterms:W3CDTF">2013-03-24T20:02:30Z</dcterms:modified>
</cp:coreProperties>
</file>