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7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31648" y="1987446"/>
            <a:ext cx="6790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chæ mong </a:t>
            </a:r>
          </a:p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cao </a:t>
            </a:r>
          </a:p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danh ngaøi</a:t>
            </a:r>
          </a:p>
        </p:txBody>
      </p:sp>
    </p:spTree>
    <p:extLst>
      <p:ext uri="{BB962C8B-B14F-4D97-AF65-F5344CB8AC3E}">
        <p14:creationId xmlns:p14="http://schemas.microsoft.com/office/powerpoint/2010/main" val="41275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chæ mong toân cao danh ngaøi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chæ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laëng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Ngaøi. </a:t>
            </a:r>
          </a:p>
        </p:txBody>
      </p:sp>
    </p:spTree>
    <p:extLst>
      <p:ext uri="{BB962C8B-B14F-4D97-AF65-F5344CB8AC3E}">
        <p14:creationId xmlns:p14="http://schemas.microsoft.com/office/powerpoint/2010/main" val="2775078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con luoân muoán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Ngaøi taïi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Thaùnh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chæ mong toân cao danh ngaøi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chæ mong toân cao danh ngaøi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2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cuoäc ñôøi naøy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khaùt khao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muoán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chæ mong toân cao danh ngaøi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2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lôøi toân vinh con khieán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chæ mong toân cao danh ngaøi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147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82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2013-03-24T20:11:21Z</dcterms:created>
  <dcterms:modified xsi:type="dcterms:W3CDTF">2013-03-24T20:59:40Z</dcterms:modified>
</cp:coreProperties>
</file>