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49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7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568" y="2560472"/>
            <a:ext cx="6790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TOÂN THÔØ CHUÙA</a:t>
            </a:r>
          </a:p>
        </p:txBody>
      </p:sp>
    </p:spTree>
    <p:extLst>
      <p:ext uri="{BB962C8B-B14F-4D97-AF65-F5344CB8AC3E}">
        <p14:creationId xmlns:p14="http://schemas.microsoft.com/office/powerpoint/2010/main" val="346730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TOÂN THÔØ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4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chuùng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ngôïi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toân. </a:t>
            </a:r>
          </a:p>
        </p:txBody>
      </p:sp>
    </p:spTree>
    <p:extLst>
      <p:ext uri="{BB962C8B-B14F-4D97-AF65-F5344CB8AC3E}">
        <p14:creationId xmlns:p14="http://schemas.microsoft.com/office/powerpoint/2010/main" val="1620404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leân Chuùa taát caû taám loøng ngaäp traøn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thöông.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TOÂN THÔØ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hôõi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ñang mong chôø.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TOÂN THÔØ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2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Xuoáng phöôùc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ôn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theâm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nieàm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môùi, luùc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chuùng con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toân 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91370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ÑEÁN TOÂN THÔØ CHUÙA</a:t>
            </a:r>
            <a:endParaRPr lang="en-US" sz="4000" b="1" smtClean="0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39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2013-03-24T21:08:09Z</dcterms:created>
  <dcterms:modified xsi:type="dcterms:W3CDTF">2013-03-24T21:10:30Z</dcterms:modified>
</cp:coreProperties>
</file>