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62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2"/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9219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9220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9221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9222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9223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9224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</p:grpSp>
      <p:sp>
        <p:nvSpPr>
          <p:cNvPr id="9225" name="Rectangle 9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227" name="Rectangle 1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CDDEB79-F570-4383-BE7A-A5D3F7A8E0A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2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922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0BC987-EA53-4578-94B8-ABEC95F075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69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6DC783-F64A-4D22-A4C3-8EA7273FBC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2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2455-0D5C-4CC2-958E-29F22610BCA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6AE4-2C70-4D97-8DE6-AB0C118D3A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75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2455-0D5C-4CC2-958E-29F22610BCA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6AE4-2C70-4D97-8DE6-AB0C118D3A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191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2455-0D5C-4CC2-958E-29F22610BCA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6AE4-2C70-4D97-8DE6-AB0C118D3A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796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2455-0D5C-4CC2-958E-29F22610BCA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6AE4-2C70-4D97-8DE6-AB0C118D3A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366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2455-0D5C-4CC2-958E-29F22610BCA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6AE4-2C70-4D97-8DE6-AB0C118D3A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8292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2455-0D5C-4CC2-958E-29F22610BCA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6AE4-2C70-4D97-8DE6-AB0C118D3A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8921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2455-0D5C-4CC2-958E-29F22610BCA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6AE4-2C70-4D97-8DE6-AB0C118D3A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965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2455-0D5C-4CC2-958E-29F22610BCA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6AE4-2C70-4D97-8DE6-AB0C118D3A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194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9B5EF6-14AA-4F5E-A32A-322D1A1EC1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953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2455-0D5C-4CC2-958E-29F22610BCA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6AE4-2C70-4D97-8DE6-AB0C118D3A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0336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2455-0D5C-4CC2-958E-29F22610BCA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6AE4-2C70-4D97-8DE6-AB0C118D3A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6394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2455-0D5C-4CC2-958E-29F22610BCA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6AE4-2C70-4D97-8DE6-AB0C118D3A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51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692801-DDB7-4907-8B7E-DDA5E394C7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69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0267E0-1D0D-4BE8-A309-549DDF7350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03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24FD79-EC5F-499E-AB11-9AB27FB0CA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75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EE78CF-557D-493A-881D-BC14E78EB51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30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854BFC-CF2A-4C72-9087-CF4D77E0F1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7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0A5213-C883-4CBD-908C-10576BE218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53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32D82D-AC7E-4268-BFB0-A75186DA79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87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20000">
              <a:srgbClr val="000040"/>
            </a:gs>
            <a:gs pos="50000">
              <a:srgbClr val="400040"/>
            </a:gs>
            <a:gs pos="75000">
              <a:srgbClr val="8F0040"/>
            </a:gs>
            <a:gs pos="89999">
              <a:srgbClr val="F27300"/>
            </a:gs>
            <a:gs pos="100000">
              <a:srgbClr val="FFBF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2"/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8195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8196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8197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8198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8199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</p:grpSp>
      <p:sp>
        <p:nvSpPr>
          <p:cNvPr id="820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201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8202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820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cs typeface="+mn-cs"/>
              </a:defRPr>
            </a:lvl1pPr>
          </a:lstStyle>
          <a:p>
            <a:fld id="{68A1F9E2-D4B7-42FF-A4C1-86A7DE385B3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204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¡"/>
        <a:defRPr sz="27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23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1902455-0D5C-4CC2-958E-29F22610BCA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3/25/2013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27816AE4-2C70-4D97-8DE6-AB0C118D3A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8570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gif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C:\Users\thienle\Desktop\THương\free-christian-wallpape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749"/>
          <a:stretch/>
        </p:blipFill>
        <p:spPr bwMode="auto">
          <a:xfrm>
            <a:off x="0" y="-4482"/>
            <a:ext cx="9144000" cy="6862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thienle\Desktop\THương\biblestudy1.jpg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86" y="1481813"/>
            <a:ext cx="2057400" cy="118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hienle\Desktop\THương\gfx_worship.gif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1" t="4036" r="3876" b="16167"/>
          <a:stretch/>
        </p:blipFill>
        <p:spPr bwMode="auto">
          <a:xfrm>
            <a:off x="2057400" y="1481813"/>
            <a:ext cx="2296886" cy="118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C:\Users\thienle\Desktop\THương\hands-lifted-in-worship1.jpg"/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755" y="1481813"/>
            <a:ext cx="2088263" cy="118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5" descr="C:\Users\thienle\Desktop\THương\worship.bmp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85" y="4724400"/>
            <a:ext cx="213682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C:\Users\thienle\Desktop\THương\worship.jpg"/>
          <p:cNvPicPr>
            <a:picLocks noChangeAspect="1" noChangeArrowheads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599" y="4724400"/>
            <a:ext cx="2758201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7" descr="C:\Users\thienle\Desktop\THương\Worship_Stonebriar_01.jpg"/>
          <p:cNvPicPr>
            <a:picLocks noChangeAspect="1" noChangeArrowheads="1"/>
          </p:cNvPicPr>
          <p:nvPr/>
        </p:nvPicPr>
        <p:blipFill rotWithShape="1"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87" r="25960"/>
          <a:stretch/>
        </p:blipFill>
        <p:spPr bwMode="auto">
          <a:xfrm>
            <a:off x="6454588" y="1447800"/>
            <a:ext cx="2689412" cy="1236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C:\Users\thienle\Desktop\THương\wpe93457.jpg"/>
          <p:cNvPicPr>
            <a:picLocks noChangeAspect="1" noChangeArrowheads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794" y="4724400"/>
            <a:ext cx="2090406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9" descr="C:\Users\thienle\Desktop\THương\6_Hoa_long_tho_phuong_448x299.jpg"/>
          <p:cNvPicPr>
            <a:picLocks noChangeAspect="1" noChangeArrowheads="1"/>
          </p:cNvPicPr>
          <p:nvPr/>
        </p:nvPicPr>
        <p:blipFill>
          <a:blip r:embed="rId10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695226"/>
            <a:ext cx="2209800" cy="1140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35730" y="3200400"/>
            <a:ext cx="867256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4800" b="1" dirty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4F81BD">
                    <a:satMod val="200000"/>
                    <a:tint val="3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NI-Cooper" pitchFamily="2" charset="0"/>
              </a:rPr>
              <a:t>CHUÙC TAÙN DANH CHUÙA</a:t>
            </a:r>
          </a:p>
        </p:txBody>
      </p:sp>
      <p:sp>
        <p:nvSpPr>
          <p:cNvPr id="5" name="Rectangle 4"/>
          <p:cNvSpPr/>
          <p:nvPr/>
        </p:nvSpPr>
        <p:spPr>
          <a:xfrm>
            <a:off x="-27205" y="175736"/>
            <a:ext cx="9171206" cy="741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4F81BD">
                    <a:satMod val="200000"/>
                    <a:tint val="3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NI-Couri" pitchFamily="2" charset="0"/>
              </a:rPr>
              <a:t>TOÂN VINH CHUÙA – BIEÄT THAÙNH CA</a:t>
            </a:r>
          </a:p>
        </p:txBody>
      </p:sp>
    </p:spTree>
    <p:extLst>
      <p:ext uri="{BB962C8B-B14F-4D97-AF65-F5344CB8AC3E}">
        <p14:creationId xmlns:p14="http://schemas.microsoft.com/office/powerpoint/2010/main" val="4209130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C:\Users\thienle\Desktop\THương\free-christian-wallpape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749"/>
          <a:stretch/>
        </p:blipFill>
        <p:spPr bwMode="auto">
          <a:xfrm>
            <a:off x="0" y="-4482"/>
            <a:ext cx="9144000" cy="6862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5" descr="C:\Users\thienle\Desktop\THương\worship.bmp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85" y="5715000"/>
            <a:ext cx="213682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C:\Users\thienle\Desktop\THương\worship.jpg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599" y="5715000"/>
            <a:ext cx="2758201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C:\Users\thienle\Desktop\THương\wpe93457.jpg"/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794" y="5715000"/>
            <a:ext cx="2090406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9" descr="C:\Users\thienle\Desktop\THương\6_Hoa_long_tho_phuong_448x299.jpg"/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685826"/>
            <a:ext cx="2209800" cy="1140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/>
        </p:nvCxnSpPr>
        <p:spPr>
          <a:xfrm>
            <a:off x="13064" y="990600"/>
            <a:ext cx="9117873" cy="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-14117" y="99536"/>
            <a:ext cx="9145054" cy="741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b="1" spc="-150" dirty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4F81BD">
                    <a:satMod val="200000"/>
                    <a:tint val="3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NI-Couri" pitchFamily="2" charset="0"/>
              </a:rPr>
              <a:t>BIEÄT THAÙNH CA – CHUÙC TAÙN DANH CHUÙA</a:t>
            </a:r>
          </a:p>
        </p:txBody>
      </p:sp>
      <p:sp>
        <p:nvSpPr>
          <p:cNvPr id="17" name="Rectangle 4"/>
          <p:cNvSpPr txBox="1">
            <a:spLocks noChangeArrowheads="1"/>
          </p:cNvSpPr>
          <p:nvPr/>
        </p:nvSpPr>
        <p:spPr bwMode="auto">
          <a:xfrm>
            <a:off x="-14117" y="1676400"/>
            <a:ext cx="9145054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alpha val="3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indent="4763" algn="ctr" rtl="0" fontAlgn="base">
              <a:spcBef>
                <a:spcPct val="2000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7713" indent="-285750" algn="ctr" rtl="0" fontAlgn="base">
              <a:spcBef>
                <a:spcPct val="20000"/>
              </a:spcBef>
              <a:spcAft>
                <a:spcPct val="0"/>
              </a:spcAft>
              <a:defRPr sz="8800" b="1">
                <a:solidFill>
                  <a:schemeClr val="bg1"/>
                </a:solidFill>
                <a:latin typeface="+mn-lt"/>
                <a:cs typeface="+mn-cs"/>
              </a:defRPr>
            </a:lvl2pPr>
            <a:lvl3pPr marL="1143000" indent="-228600" algn="ctr" rtl="0" fontAlgn="base">
              <a:spcBef>
                <a:spcPct val="20000"/>
              </a:spcBef>
              <a:spcAft>
                <a:spcPct val="0"/>
              </a:spcAft>
              <a:defRPr sz="8000" b="1">
                <a:solidFill>
                  <a:schemeClr val="bg1"/>
                </a:solidFill>
                <a:latin typeface="+mn-lt"/>
                <a:cs typeface="+mn-cs"/>
              </a:defRPr>
            </a:lvl3pPr>
            <a:lvl4pPr marL="1600200" indent="-228600" algn="ctr" rtl="0" fontAlgn="base">
              <a:spcBef>
                <a:spcPct val="2000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+mn-lt"/>
                <a:cs typeface="+mn-cs"/>
              </a:defRPr>
            </a:lvl4pPr>
            <a:lvl5pPr marL="2057400" indent="-228600" algn="ctr" rtl="0" fontAlgn="base">
              <a:spcBef>
                <a:spcPct val="2000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+mn-lt"/>
                <a:cs typeface="+mn-cs"/>
              </a:defRPr>
            </a:lvl5pPr>
            <a:lvl6pPr marL="2514600" indent="-228600" algn="ctr" rtl="0" fontAlgn="base">
              <a:spcBef>
                <a:spcPct val="2000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+mn-lt"/>
                <a:cs typeface="+mn-cs"/>
              </a:defRPr>
            </a:lvl6pPr>
            <a:lvl7pPr marL="2971800" indent="-228600" algn="ctr" rtl="0" fontAlgn="base">
              <a:spcBef>
                <a:spcPct val="2000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+mn-lt"/>
                <a:cs typeface="+mn-cs"/>
              </a:defRPr>
            </a:lvl7pPr>
            <a:lvl8pPr marL="3429000" indent="-228600" algn="ctr" rtl="0" fontAlgn="base">
              <a:spcBef>
                <a:spcPct val="2000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+mn-lt"/>
                <a:cs typeface="+mn-cs"/>
              </a:defRPr>
            </a:lvl8pPr>
            <a:lvl9pPr marL="3886200" indent="-228600" algn="ctr" rtl="0" fontAlgn="base">
              <a:spcBef>
                <a:spcPct val="2000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95000"/>
              </a:lnSpc>
              <a:defRPr/>
            </a:pPr>
            <a:r>
              <a:rPr lang="en-US" sz="6600" kern="0" dirty="0" err="1" smtClean="0"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cs typeface="Arial"/>
              </a:rPr>
              <a:t>Ñaùng</a:t>
            </a:r>
            <a:r>
              <a:rPr lang="en-US" sz="6600" kern="0" dirty="0" smtClean="0"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kern="0" dirty="0" err="1" smtClean="0"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cs typeface="Arial"/>
              </a:rPr>
              <a:t>haùt</a:t>
            </a:r>
            <a:r>
              <a:rPr lang="en-US" sz="6600" kern="0" dirty="0" smtClean="0"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kern="0" err="1" smtClean="0"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cs typeface="Arial"/>
              </a:rPr>
              <a:t>xöôùng</a:t>
            </a:r>
            <a:r>
              <a:rPr lang="en-US" sz="6600" kern="0" smtClean="0"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kern="0" smtClean="0"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cs typeface="Arial"/>
              </a:rPr>
              <a:t/>
            </a:r>
            <a:br>
              <a:rPr lang="en-US" sz="6600" kern="0" smtClean="0"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cs typeface="Arial"/>
              </a:rPr>
            </a:br>
            <a:r>
              <a:rPr lang="en-US" sz="6600" kern="0" smtClean="0"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cs typeface="Arial"/>
              </a:rPr>
              <a:t>chuùc </a:t>
            </a:r>
            <a:r>
              <a:rPr lang="en-US" sz="6600" kern="0" dirty="0" err="1" smtClean="0"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cs typeface="Arial"/>
              </a:rPr>
              <a:t>toân</a:t>
            </a:r>
            <a:endParaRPr lang="en-US" sz="6600" kern="0" dirty="0" smtClean="0">
              <a:effectLst>
                <a:glow rad="101600">
                  <a:schemeClr val="tx1">
                    <a:alpha val="60000"/>
                  </a:schemeClr>
                </a:glow>
              </a:effectLst>
              <a:latin typeface="VNI-Aptima" pitchFamily="2" charset="0"/>
              <a:cs typeface="Arial"/>
            </a:endParaRPr>
          </a:p>
          <a:p>
            <a:pPr>
              <a:lnSpc>
                <a:spcPct val="95000"/>
              </a:lnSpc>
              <a:defRPr/>
            </a:pPr>
            <a:r>
              <a:rPr lang="en-US" sz="6600" kern="0" dirty="0" err="1" smtClean="0"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cs typeface="Arial"/>
              </a:rPr>
              <a:t>Ngaøi</a:t>
            </a:r>
            <a:r>
              <a:rPr lang="en-US" sz="6600" kern="0" dirty="0" smtClean="0"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kern="0" dirty="0" err="1" smtClean="0"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cs typeface="Arial"/>
              </a:rPr>
              <a:t>laø</a:t>
            </a:r>
            <a:r>
              <a:rPr lang="en-US" sz="6600" kern="0" dirty="0" smtClean="0"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kern="0" dirty="0" err="1" smtClean="0"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cs typeface="Arial"/>
              </a:rPr>
              <a:t>Chuùa</a:t>
            </a:r>
            <a:r>
              <a:rPr lang="en-US" sz="6600" kern="0" dirty="0" smtClean="0"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cs typeface="Arial"/>
              </a:rPr>
              <a:t>. </a:t>
            </a:r>
            <a:endParaRPr lang="en-US" sz="6600" kern="0" dirty="0">
              <a:effectLst>
                <a:glow rad="101600">
                  <a:schemeClr val="tx1">
                    <a:alpha val="60000"/>
                  </a:schemeClr>
                </a:glow>
              </a:effectLst>
              <a:latin typeface="VNI-Aptima" pitchFamily="2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300920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C:\Users\thienle\Desktop\THương\free-christian-wallpape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749"/>
          <a:stretch/>
        </p:blipFill>
        <p:spPr bwMode="auto">
          <a:xfrm>
            <a:off x="0" y="-4482"/>
            <a:ext cx="9144000" cy="6862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5" descr="C:\Users\thienle\Desktop\THương\worship.bmp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85" y="5715000"/>
            <a:ext cx="213682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C:\Users\thienle\Desktop\THương\worship.jpg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599" y="5715000"/>
            <a:ext cx="2758201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C:\Users\thienle\Desktop\THương\wpe93457.jpg"/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794" y="5715000"/>
            <a:ext cx="2090406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9" descr="C:\Users\thienle\Desktop\THương\6_Hoa_long_tho_phuong_448x299.jpg"/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685826"/>
            <a:ext cx="2209800" cy="1140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/>
        </p:nvCxnSpPr>
        <p:spPr>
          <a:xfrm>
            <a:off x="13064" y="990600"/>
            <a:ext cx="9117873" cy="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4"/>
          <p:cNvSpPr txBox="1">
            <a:spLocks noChangeArrowheads="1"/>
          </p:cNvSpPr>
          <p:nvPr/>
        </p:nvSpPr>
        <p:spPr bwMode="auto">
          <a:xfrm>
            <a:off x="228600" y="1676400"/>
            <a:ext cx="87630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alpha val="3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indent="4763" algn="ctr">
              <a:lnSpc>
                <a:spcPct val="95000"/>
              </a:lnSpc>
              <a:spcBef>
                <a:spcPct val="20000"/>
              </a:spcBef>
              <a:defRPr sz="6600" b="1" ker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cs typeface="Arial"/>
              </a:defRPr>
            </a:lvl1pPr>
            <a:lvl2pPr marL="747713" indent="-285750" algn="ctr">
              <a:spcBef>
                <a:spcPct val="20000"/>
              </a:spcBef>
              <a:defRPr sz="8800" b="1">
                <a:solidFill>
                  <a:schemeClr val="bg1"/>
                </a:solidFill>
                <a:latin typeface="+mn-lt"/>
              </a:defRPr>
            </a:lvl2pPr>
            <a:lvl3pPr marL="1143000" indent="-228600" algn="ctr">
              <a:spcBef>
                <a:spcPct val="20000"/>
              </a:spcBef>
              <a:defRPr sz="8000" b="1">
                <a:solidFill>
                  <a:schemeClr val="bg1"/>
                </a:solidFill>
                <a:latin typeface="+mn-lt"/>
              </a:defRPr>
            </a:lvl3pPr>
            <a:lvl4pPr marL="1600200" indent="-228600" algn="ctr">
              <a:spcBef>
                <a:spcPct val="20000"/>
              </a:spcBef>
              <a:defRPr sz="7200" b="1">
                <a:solidFill>
                  <a:schemeClr val="bg1"/>
                </a:solidFill>
                <a:latin typeface="+mn-lt"/>
              </a:defRPr>
            </a:lvl4pPr>
            <a:lvl5pPr marL="2057400" indent="-228600" algn="ctr">
              <a:spcBef>
                <a:spcPct val="20000"/>
              </a:spcBef>
              <a:defRPr sz="7200" b="1">
                <a:solidFill>
                  <a:schemeClr val="bg1"/>
                </a:solidFill>
                <a:latin typeface="+mn-lt"/>
              </a:defRPr>
            </a:lvl5pPr>
            <a:lvl6pPr marL="2514600" indent="-228600" algn="ctr" fontAlgn="base">
              <a:spcBef>
                <a:spcPct val="2000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+mn-lt"/>
              </a:defRPr>
            </a:lvl6pPr>
            <a:lvl7pPr marL="2971800" indent="-228600" algn="ctr" fontAlgn="base">
              <a:spcBef>
                <a:spcPct val="2000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+mn-lt"/>
              </a:defRPr>
            </a:lvl7pPr>
            <a:lvl8pPr marL="3429000" indent="-228600" algn="ctr" fontAlgn="base">
              <a:spcBef>
                <a:spcPct val="2000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+mn-lt"/>
              </a:defRPr>
            </a:lvl8pPr>
            <a:lvl9pPr marL="3886200" indent="-228600" algn="ctr" fontAlgn="base">
              <a:spcBef>
                <a:spcPct val="2000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US" dirty="0" err="1"/>
              <a:t>Ngaøi</a:t>
            </a:r>
            <a:r>
              <a:rPr lang="en-US" dirty="0"/>
              <a:t> </a:t>
            </a:r>
            <a:r>
              <a:rPr lang="en-US" dirty="0" err="1"/>
              <a:t>thaät</a:t>
            </a:r>
            <a:r>
              <a:rPr lang="en-US" dirty="0"/>
              <a:t> </a:t>
            </a:r>
            <a:r>
              <a:rPr lang="en-US" dirty="0" err="1"/>
              <a:t>xöùng</a:t>
            </a:r>
            <a:r>
              <a:rPr lang="en-US" dirty="0"/>
              <a:t> </a:t>
            </a:r>
            <a:r>
              <a:rPr lang="en-US" dirty="0" err="1"/>
              <a:t>ñaùng</a:t>
            </a:r>
            <a:r>
              <a:rPr lang="en-US" dirty="0"/>
              <a:t> </a:t>
            </a:r>
            <a:r>
              <a:rPr lang="en-US" dirty="0" err="1"/>
              <a:t>chuùc</a:t>
            </a:r>
            <a:r>
              <a:rPr lang="en-US" dirty="0"/>
              <a:t> </a:t>
            </a:r>
            <a:r>
              <a:rPr lang="en-US" dirty="0" err="1"/>
              <a:t>taùn</a:t>
            </a:r>
            <a:r>
              <a:rPr lang="en-US" dirty="0"/>
              <a:t> </a:t>
            </a:r>
            <a:r>
              <a:rPr lang="en-US" dirty="0" err="1"/>
              <a:t>kính</a:t>
            </a:r>
            <a:r>
              <a:rPr lang="en-US" dirty="0"/>
              <a:t> </a:t>
            </a:r>
            <a:r>
              <a:rPr lang="en-US" err="1"/>
              <a:t>yeâu</a:t>
            </a:r>
            <a:r>
              <a:rPr lang="en-US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toân thôø.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14117" y="99536"/>
            <a:ext cx="9145054" cy="741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b="1" spc="-150" dirty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4F81BD">
                    <a:satMod val="200000"/>
                    <a:tint val="3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NI-Couri" pitchFamily="2" charset="0"/>
              </a:rPr>
              <a:t>BIEÄT THAÙNH CA – CHUÙC TAÙN DANH CHUÙA</a:t>
            </a:r>
          </a:p>
        </p:txBody>
      </p:sp>
    </p:spTree>
    <p:extLst>
      <p:ext uri="{BB962C8B-B14F-4D97-AF65-F5344CB8AC3E}">
        <p14:creationId xmlns:p14="http://schemas.microsoft.com/office/powerpoint/2010/main" val="359554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C:\Users\thienle\Desktop\THương\free-christian-wallpape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749"/>
          <a:stretch/>
        </p:blipFill>
        <p:spPr bwMode="auto">
          <a:xfrm>
            <a:off x="0" y="-4482"/>
            <a:ext cx="9144000" cy="6862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5" descr="C:\Users\thienle\Desktop\THương\worship.bmp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85" y="5715000"/>
            <a:ext cx="213682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C:\Users\thienle\Desktop\THương\worship.jpg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599" y="5715000"/>
            <a:ext cx="2758201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C:\Users\thienle\Desktop\THương\wpe93457.jpg"/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794" y="5715000"/>
            <a:ext cx="2090406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9" descr="C:\Users\thienle\Desktop\THương\6_Hoa_long_tho_phuong_448x299.jpg"/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685826"/>
            <a:ext cx="2209800" cy="1140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/>
        </p:nvCxnSpPr>
        <p:spPr>
          <a:xfrm>
            <a:off x="13064" y="990600"/>
            <a:ext cx="9117873" cy="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4"/>
          <p:cNvSpPr txBox="1">
            <a:spLocks noChangeArrowheads="1"/>
          </p:cNvSpPr>
          <p:nvPr/>
        </p:nvSpPr>
        <p:spPr bwMode="auto">
          <a:xfrm>
            <a:off x="228600" y="1676400"/>
            <a:ext cx="87630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alpha val="3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indent="4763" algn="ctr">
              <a:lnSpc>
                <a:spcPct val="95000"/>
              </a:lnSpc>
              <a:spcBef>
                <a:spcPct val="20000"/>
              </a:spcBef>
              <a:defRPr sz="6600" b="1" ker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cs typeface="Arial"/>
              </a:defRPr>
            </a:lvl1pPr>
            <a:lvl2pPr marL="747713" indent="-285750" algn="ctr">
              <a:spcBef>
                <a:spcPct val="20000"/>
              </a:spcBef>
              <a:defRPr sz="8800" b="1">
                <a:solidFill>
                  <a:schemeClr val="bg1"/>
                </a:solidFill>
                <a:latin typeface="+mn-lt"/>
              </a:defRPr>
            </a:lvl2pPr>
            <a:lvl3pPr marL="1143000" indent="-228600" algn="ctr">
              <a:spcBef>
                <a:spcPct val="20000"/>
              </a:spcBef>
              <a:defRPr sz="8000" b="1">
                <a:solidFill>
                  <a:schemeClr val="bg1"/>
                </a:solidFill>
                <a:latin typeface="+mn-lt"/>
              </a:defRPr>
            </a:lvl3pPr>
            <a:lvl4pPr marL="1600200" indent="-228600" algn="ctr">
              <a:spcBef>
                <a:spcPct val="20000"/>
              </a:spcBef>
              <a:defRPr sz="7200" b="1">
                <a:solidFill>
                  <a:schemeClr val="bg1"/>
                </a:solidFill>
                <a:latin typeface="+mn-lt"/>
              </a:defRPr>
            </a:lvl4pPr>
            <a:lvl5pPr marL="2057400" indent="-228600" algn="ctr">
              <a:spcBef>
                <a:spcPct val="20000"/>
              </a:spcBef>
              <a:defRPr sz="7200" b="1">
                <a:solidFill>
                  <a:schemeClr val="bg1"/>
                </a:solidFill>
                <a:latin typeface="+mn-lt"/>
              </a:defRPr>
            </a:lvl5pPr>
            <a:lvl6pPr marL="2514600" indent="-228600" algn="ctr" fontAlgn="base">
              <a:spcBef>
                <a:spcPct val="2000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+mn-lt"/>
              </a:defRPr>
            </a:lvl6pPr>
            <a:lvl7pPr marL="2971800" indent="-228600" algn="ctr" fontAlgn="base">
              <a:spcBef>
                <a:spcPct val="2000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+mn-lt"/>
              </a:defRPr>
            </a:lvl7pPr>
            <a:lvl8pPr marL="3429000" indent="-228600" algn="ctr" fontAlgn="base">
              <a:spcBef>
                <a:spcPct val="2000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+mn-lt"/>
              </a:defRPr>
            </a:lvl8pPr>
            <a:lvl9pPr marL="3886200" indent="-228600" algn="ctr" fontAlgn="base">
              <a:spcBef>
                <a:spcPct val="2000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US" dirty="0" err="1"/>
              <a:t>Haõy</a:t>
            </a:r>
            <a:r>
              <a:rPr lang="en-US" dirty="0"/>
              <a:t> </a:t>
            </a:r>
            <a:r>
              <a:rPr lang="en-US" dirty="0" err="1"/>
              <a:t>mau</a:t>
            </a:r>
            <a:r>
              <a:rPr lang="en-US" dirty="0"/>
              <a:t> </a:t>
            </a:r>
            <a:r>
              <a:rPr lang="en-US" dirty="0" err="1"/>
              <a:t>cuøng</a:t>
            </a:r>
            <a:endParaRPr lang="en-US" dirty="0"/>
          </a:p>
          <a:p>
            <a:r>
              <a:rPr lang="en-US" dirty="0" err="1"/>
              <a:t>tuïng</a:t>
            </a:r>
            <a:r>
              <a:rPr lang="en-US" dirty="0"/>
              <a:t> </a:t>
            </a:r>
            <a:r>
              <a:rPr lang="en-US" dirty="0" err="1"/>
              <a:t>ngôïi</a:t>
            </a:r>
            <a:r>
              <a:rPr lang="en-US" dirty="0"/>
              <a:t> </a:t>
            </a:r>
            <a:r>
              <a:rPr lang="en-US" dirty="0" err="1"/>
              <a:t>vaø</a:t>
            </a:r>
            <a:r>
              <a:rPr lang="en-US" dirty="0"/>
              <a:t> </a:t>
            </a:r>
            <a:r>
              <a:rPr lang="en-US" dirty="0" err="1"/>
              <a:t>ñöa</a:t>
            </a:r>
            <a:r>
              <a:rPr lang="en-US" dirty="0"/>
              <a:t> </a:t>
            </a:r>
            <a:r>
              <a:rPr lang="en-US" dirty="0" err="1"/>
              <a:t>tay</a:t>
            </a:r>
            <a:endParaRPr lang="en-US" dirty="0"/>
          </a:p>
          <a:p>
            <a:r>
              <a:rPr lang="en-US" dirty="0" err="1"/>
              <a:t>toân</a:t>
            </a:r>
            <a:r>
              <a:rPr lang="en-US" dirty="0"/>
              <a:t> </a:t>
            </a:r>
            <a:r>
              <a:rPr lang="en-US" dirty="0" err="1"/>
              <a:t>vinh</a:t>
            </a:r>
            <a:r>
              <a:rPr lang="en-US" dirty="0"/>
              <a:t> </a:t>
            </a:r>
            <a:r>
              <a:rPr lang="en-US" dirty="0" err="1"/>
              <a:t>Chuùa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14117" y="99536"/>
            <a:ext cx="9145054" cy="741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b="1" spc="-150" dirty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4F81BD">
                    <a:satMod val="200000"/>
                    <a:tint val="3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NI-Couri" pitchFamily="2" charset="0"/>
              </a:rPr>
              <a:t>BIEÄT THAÙNH CA – CHUÙC TAÙN DANH CHUÙA</a:t>
            </a:r>
          </a:p>
        </p:txBody>
      </p:sp>
    </p:spTree>
    <p:extLst>
      <p:ext uri="{BB962C8B-B14F-4D97-AF65-F5344CB8AC3E}">
        <p14:creationId xmlns:p14="http://schemas.microsoft.com/office/powerpoint/2010/main" val="183469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C:\Users\thienle\Desktop\THương\free-christian-wallpape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749"/>
          <a:stretch/>
        </p:blipFill>
        <p:spPr bwMode="auto">
          <a:xfrm>
            <a:off x="0" y="-4482"/>
            <a:ext cx="9144000" cy="6862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5" descr="C:\Users\thienle\Desktop\THương\worship.bmp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85" y="5715000"/>
            <a:ext cx="213682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C:\Users\thienle\Desktop\THương\worship.jpg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599" y="5715000"/>
            <a:ext cx="2758201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C:\Users\thienle\Desktop\THương\wpe93457.jpg"/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794" y="5715000"/>
            <a:ext cx="2090406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9" descr="C:\Users\thienle\Desktop\THương\6_Hoa_long_tho_phuong_448x299.jpg"/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685826"/>
            <a:ext cx="2209800" cy="1140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/>
        </p:nvCxnSpPr>
        <p:spPr>
          <a:xfrm>
            <a:off x="13064" y="990600"/>
            <a:ext cx="9117873" cy="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4"/>
          <p:cNvSpPr txBox="1">
            <a:spLocks noChangeArrowheads="1"/>
          </p:cNvSpPr>
          <p:nvPr/>
        </p:nvSpPr>
        <p:spPr bwMode="auto">
          <a:xfrm>
            <a:off x="190500" y="1371600"/>
            <a:ext cx="87630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alpha val="3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indent="4763" algn="ctr">
              <a:lnSpc>
                <a:spcPct val="95000"/>
              </a:lnSpc>
              <a:spcBef>
                <a:spcPct val="20000"/>
              </a:spcBef>
              <a:defRPr sz="6600" b="1" ker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cs typeface="Arial"/>
              </a:defRPr>
            </a:lvl1pPr>
            <a:lvl2pPr marL="747713" indent="-285750" algn="ctr">
              <a:spcBef>
                <a:spcPct val="20000"/>
              </a:spcBef>
              <a:defRPr sz="8800" b="1">
                <a:solidFill>
                  <a:schemeClr val="bg1"/>
                </a:solidFill>
                <a:latin typeface="+mn-lt"/>
              </a:defRPr>
            </a:lvl2pPr>
            <a:lvl3pPr marL="1143000" indent="-228600" algn="ctr">
              <a:spcBef>
                <a:spcPct val="20000"/>
              </a:spcBef>
              <a:defRPr sz="8000" b="1">
                <a:solidFill>
                  <a:schemeClr val="bg1"/>
                </a:solidFill>
                <a:latin typeface="+mn-lt"/>
              </a:defRPr>
            </a:lvl3pPr>
            <a:lvl4pPr marL="1600200" indent="-228600" algn="ctr">
              <a:spcBef>
                <a:spcPct val="20000"/>
              </a:spcBef>
              <a:defRPr sz="7200" b="1">
                <a:solidFill>
                  <a:schemeClr val="bg1"/>
                </a:solidFill>
                <a:latin typeface="+mn-lt"/>
              </a:defRPr>
            </a:lvl4pPr>
            <a:lvl5pPr marL="2057400" indent="-228600" algn="ctr">
              <a:spcBef>
                <a:spcPct val="20000"/>
              </a:spcBef>
              <a:defRPr sz="7200" b="1">
                <a:solidFill>
                  <a:schemeClr val="bg1"/>
                </a:solidFill>
                <a:latin typeface="+mn-lt"/>
              </a:defRPr>
            </a:lvl5pPr>
            <a:lvl6pPr marL="2514600" indent="-228600" algn="ctr" fontAlgn="base">
              <a:spcBef>
                <a:spcPct val="2000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+mn-lt"/>
              </a:defRPr>
            </a:lvl6pPr>
            <a:lvl7pPr marL="2971800" indent="-228600" algn="ctr" fontAlgn="base">
              <a:spcBef>
                <a:spcPct val="2000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+mn-lt"/>
              </a:defRPr>
            </a:lvl7pPr>
            <a:lvl8pPr marL="3429000" indent="-228600" algn="ctr" fontAlgn="base">
              <a:spcBef>
                <a:spcPct val="2000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+mn-lt"/>
              </a:defRPr>
            </a:lvl8pPr>
            <a:lvl9pPr marL="3886200" indent="-228600" algn="ctr" fontAlgn="base">
              <a:spcBef>
                <a:spcPct val="2000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US" dirty="0" err="1"/>
              <a:t>Haùt</a:t>
            </a:r>
            <a:r>
              <a:rPr lang="en-US" dirty="0"/>
              <a:t> </a:t>
            </a:r>
            <a:r>
              <a:rPr lang="en-US" dirty="0" err="1"/>
              <a:t>chuùc</a:t>
            </a:r>
            <a:r>
              <a:rPr lang="en-US" dirty="0"/>
              <a:t> </a:t>
            </a:r>
            <a:r>
              <a:rPr lang="en-US" err="1"/>
              <a:t>toân</a:t>
            </a:r>
            <a:r>
              <a:rPr lang="en-US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cho danh Jeâsus, </a:t>
            </a:r>
            <a:br>
              <a:rPr lang="en-US" smtClean="0"/>
            </a:br>
            <a:r>
              <a:rPr lang="en-US" smtClean="0"/>
              <a:t>chuùc </a:t>
            </a:r>
            <a:r>
              <a:rPr lang="en-US"/>
              <a:t>toân</a:t>
            </a:r>
            <a:br>
              <a:rPr lang="en-US"/>
            </a:br>
            <a:r>
              <a:rPr lang="en-US"/>
              <a:t>danh </a:t>
            </a:r>
            <a:r>
              <a:rPr lang="en-US" smtClean="0"/>
              <a:t>Jeâsus.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14117" y="99536"/>
            <a:ext cx="9145054" cy="741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b="1" spc="-150" dirty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4F81BD">
                    <a:satMod val="200000"/>
                    <a:tint val="3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NI-Couri" pitchFamily="2" charset="0"/>
              </a:rPr>
              <a:t>BIEÄT THAÙNH CA – CHUÙC TAÙN DANH CHUÙA</a:t>
            </a:r>
          </a:p>
        </p:txBody>
      </p:sp>
    </p:spTree>
    <p:extLst>
      <p:ext uri="{BB962C8B-B14F-4D97-AF65-F5344CB8AC3E}">
        <p14:creationId xmlns:p14="http://schemas.microsoft.com/office/powerpoint/2010/main" val="374405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C:\Users\thienle\Desktop\THương\free-christian-wallpape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749"/>
          <a:stretch/>
        </p:blipFill>
        <p:spPr bwMode="auto">
          <a:xfrm>
            <a:off x="0" y="-4482"/>
            <a:ext cx="9144000" cy="6862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5" descr="C:\Users\thienle\Desktop\THương\worship.bmp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85" y="5715000"/>
            <a:ext cx="213682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C:\Users\thienle\Desktop\THương\worship.jpg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599" y="5715000"/>
            <a:ext cx="2758201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C:\Users\thienle\Desktop\THương\wpe93457.jpg"/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794" y="5715000"/>
            <a:ext cx="2090406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9" descr="C:\Users\thienle\Desktop\THương\6_Hoa_long_tho_phuong_448x299.jpg"/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685826"/>
            <a:ext cx="2209800" cy="1140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/>
        </p:nvCxnSpPr>
        <p:spPr>
          <a:xfrm>
            <a:off x="13064" y="990600"/>
            <a:ext cx="9117873" cy="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4"/>
          <p:cNvSpPr txBox="1">
            <a:spLocks noChangeArrowheads="1"/>
          </p:cNvSpPr>
          <p:nvPr/>
        </p:nvSpPr>
        <p:spPr bwMode="auto">
          <a:xfrm>
            <a:off x="0" y="1823083"/>
            <a:ext cx="9130937" cy="4695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alpha val="3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indent="4763" algn="ctr">
              <a:lnSpc>
                <a:spcPct val="95000"/>
              </a:lnSpc>
              <a:spcBef>
                <a:spcPct val="20000"/>
              </a:spcBef>
              <a:defRPr sz="6600" b="1" ker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cs typeface="Arial"/>
              </a:defRPr>
            </a:lvl1pPr>
            <a:lvl2pPr marL="747713" indent="-285750" algn="ctr">
              <a:spcBef>
                <a:spcPct val="20000"/>
              </a:spcBef>
              <a:defRPr sz="8800" b="1">
                <a:solidFill>
                  <a:schemeClr val="bg1"/>
                </a:solidFill>
                <a:latin typeface="+mn-lt"/>
              </a:defRPr>
            </a:lvl2pPr>
            <a:lvl3pPr marL="1143000" indent="-228600" algn="ctr">
              <a:spcBef>
                <a:spcPct val="20000"/>
              </a:spcBef>
              <a:defRPr sz="8000" b="1">
                <a:solidFill>
                  <a:schemeClr val="bg1"/>
                </a:solidFill>
                <a:latin typeface="+mn-lt"/>
              </a:defRPr>
            </a:lvl3pPr>
            <a:lvl4pPr marL="1600200" indent="-228600" algn="ctr">
              <a:spcBef>
                <a:spcPct val="20000"/>
              </a:spcBef>
              <a:defRPr sz="7200" b="1">
                <a:solidFill>
                  <a:schemeClr val="bg1"/>
                </a:solidFill>
                <a:latin typeface="+mn-lt"/>
              </a:defRPr>
            </a:lvl4pPr>
            <a:lvl5pPr marL="2057400" indent="-228600" algn="ctr">
              <a:spcBef>
                <a:spcPct val="20000"/>
              </a:spcBef>
              <a:defRPr sz="7200" b="1">
                <a:solidFill>
                  <a:schemeClr val="bg1"/>
                </a:solidFill>
                <a:latin typeface="+mn-lt"/>
              </a:defRPr>
            </a:lvl5pPr>
            <a:lvl6pPr marL="2514600" indent="-228600" algn="ctr" fontAlgn="base">
              <a:spcBef>
                <a:spcPct val="2000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+mn-lt"/>
              </a:defRPr>
            </a:lvl6pPr>
            <a:lvl7pPr marL="2971800" indent="-228600" algn="ctr" fontAlgn="base">
              <a:spcBef>
                <a:spcPct val="2000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+mn-lt"/>
              </a:defRPr>
            </a:lvl7pPr>
            <a:lvl8pPr marL="3429000" indent="-228600" algn="ctr" fontAlgn="base">
              <a:spcBef>
                <a:spcPct val="2000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+mn-lt"/>
              </a:defRPr>
            </a:lvl8pPr>
            <a:lvl9pPr marL="3886200" indent="-228600" algn="ctr" fontAlgn="base">
              <a:spcBef>
                <a:spcPct val="2000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US" smtClean="0"/>
              <a:t>Chuùc </a:t>
            </a:r>
            <a:r>
              <a:rPr lang="en-US" dirty="0" err="1"/>
              <a:t>toân</a:t>
            </a:r>
            <a:r>
              <a:rPr lang="en-US" dirty="0"/>
              <a:t> </a:t>
            </a:r>
            <a:r>
              <a:rPr lang="en-US" err="1"/>
              <a:t>cho</a:t>
            </a:r>
            <a:r>
              <a:rPr lang="en-US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thaùnh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err="1"/>
              <a:t>Chuùa</a:t>
            </a:r>
            <a:r>
              <a:rPr lang="en-US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muoân </a:t>
            </a:r>
            <a:r>
              <a:rPr lang="en-US" dirty="0" err="1"/>
              <a:t>ñôøi</a:t>
            </a:r>
            <a:r>
              <a:rPr lang="en-US" dirty="0"/>
              <a:t>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-14117" y="99536"/>
            <a:ext cx="9145054" cy="741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b="1" spc="-150" dirty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4F81BD">
                    <a:satMod val="200000"/>
                    <a:tint val="3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NI-Couri" pitchFamily="2" charset="0"/>
              </a:rPr>
              <a:t>BIEÄT THAÙNH CA – CHUÙC TAÙN DANH CHUÙA</a:t>
            </a:r>
          </a:p>
        </p:txBody>
      </p:sp>
    </p:spTree>
    <p:extLst>
      <p:ext uri="{BB962C8B-B14F-4D97-AF65-F5344CB8AC3E}">
        <p14:creationId xmlns:p14="http://schemas.microsoft.com/office/powerpoint/2010/main" val="419899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80</Words>
  <Application>Microsoft Office PowerPoint</Application>
  <PresentationFormat>On-screen Show (4:3)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Times New Roman</vt:lpstr>
      <vt:lpstr>VNI-Aptima</vt:lpstr>
      <vt:lpstr>VNI-Cooper</vt:lpstr>
      <vt:lpstr>VNI-Couri</vt:lpstr>
      <vt:lpstr>Wingdings</vt:lpstr>
      <vt:lpstr>Watermark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Lan Kha</dc:creator>
  <cp:lastModifiedBy>Lan Kha</cp:lastModifiedBy>
  <cp:revision>12</cp:revision>
  <dcterms:created xsi:type="dcterms:W3CDTF">2007-07-08T09:52:30Z</dcterms:created>
  <dcterms:modified xsi:type="dcterms:W3CDTF">2013-03-24T21:14:16Z</dcterms:modified>
</cp:coreProperties>
</file>