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1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7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1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9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609242"/>
            <a:ext cx="71810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LEÂN </a:t>
            </a:r>
            <a:b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HA-LEÂ-LU-GIA</a:t>
            </a:r>
            <a:endParaRPr lang="en-US" sz="6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1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237371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leân ca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LEÂN HA-LEÂ-LU-GIA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6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LEÂN HA-LEÂ-LU-GIA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leân ca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Jeâsus quaù saâu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roäng meânh moâng.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171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thöông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beàn,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chaêm soùc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LEÂN HA-LEÂ-LU-GIA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1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237371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leân ca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LEÂN HA-LEÂ-LU-GIA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LEÂN HA-LEÂ-LU-GIA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ngôïi Chuùa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ngöôøi neân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lìa ngoâi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2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döông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toäi, duøng aân ñieån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LEÂN HA-LEÂ-LU-GIA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4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237371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leân ca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LEÂN HA-LEÂ-LU-GIA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3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LEÂN HA-LEÂ-LU-GIA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leân ca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Ha-leâ-lu-gia, muoân ngöôøi treân ñaát mau cuøng tung hoâ.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5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vui lôùn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traøo,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hoan hæ voâ bôø.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LEÂN HA-LEÂ-LU-GIA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024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2013-03-24T21:30:25Z</dcterms:created>
  <dcterms:modified xsi:type="dcterms:W3CDTF">2013-03-24T21:44:20Z</dcterms:modified>
</cp:coreProperties>
</file>