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85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9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9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9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12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9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9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9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37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0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43840" y="1889914"/>
            <a:ext cx="63642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</a:t>
            </a:r>
            <a:br>
              <a:rPr lang="en-US" sz="6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6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VUA TREÂN </a:t>
            </a:r>
            <a:br>
              <a:rPr lang="en-US" sz="6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6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MUOÂN LOAØI</a:t>
            </a:r>
            <a:endParaRPr lang="en-US" sz="66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66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VUA TREÂN MUOÂN LOAØI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Vua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loaøi, Ngaøi 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caû vuõ truï.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0443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8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toâi toân ca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Gieâ-hoâ-va, Ñaáng troïn laønh.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NGAØI LAØ VUA TREÂN MUOÂN LOAØI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0818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</cp:revision>
  <dcterms:created xsi:type="dcterms:W3CDTF">2013-03-24T21:46:18Z</dcterms:created>
  <dcterms:modified xsi:type="dcterms:W3CDTF">2013-03-24T21:47:53Z</dcterms:modified>
</cp:coreProperties>
</file>