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7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21438"/>
            <a:ext cx="7315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TOAØN NAÊNG THAY CHUÙA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TOAØN NAÊNG THAY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 thay Chuùa, Jeâsus naêng quyeàn, luoân naâng ñôõ, daãn daét, giuùp söùc con ngaøy ñeâm.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28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naêng thay Chuùa, vinh quang ñaùng ngôïi, moïi ñieàu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phöôùc daãn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ngaøy ñeâm.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TOAØN NAÊNG THAY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naêng quyeàn,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heát naêng quyeàn, ñaùp lôøi moïi ñieàu vöôït quaù suy nghó loøng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TOAØN NAÊNG THAY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4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naêng quyeàn, Chuùa Vua naêng quyeàn, dìu con ñi trong yù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luoân ngaøy ñeâm.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TOAØN NAÊNG THAY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31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2013-03-24T21:55:28Z</dcterms:created>
  <dcterms:modified xsi:type="dcterms:W3CDTF">2013-03-24T21:58:14Z</dcterms:modified>
</cp:coreProperties>
</file>