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8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9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0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1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0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8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1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264" y="2487326"/>
            <a:ext cx="6181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CHUÙC TOÂN CHUÙA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669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CHUÙC TOÂN CHUÙA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cuøng moïi ngöôøi toân kính Cha oai quyeàn, vinh hieån Ngaøi raïng ngôøi khaép theá 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815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Heát loøng thôø phöôïng haùt ca tuïng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Cha laø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 vinh hieån.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CHUÙC TOÂN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42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vinh hieån! Chuùa vinh hieån! Haùt chuùc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danh Chuùa, haùt chuùc toân danh Chuùa.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(x2)</a:t>
            </a:r>
            <a:endParaRPr lang="en-US" sz="44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CHUÙC TOÂN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31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Ha-leâ-lu-gia,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toân vinh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hieån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oai.</a:t>
            </a:r>
            <a:endParaRPr lang="en-US" sz="44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CHUÙC TOÂN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318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2013-03-25T23:19:36Z</dcterms:created>
  <dcterms:modified xsi:type="dcterms:W3CDTF">2013-03-25T23:24:01Z</dcterms:modified>
</cp:coreProperties>
</file>