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21EDD-535C-4E92-B251-047773364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93C37-4073-44C2-967A-800B296D5B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F7F9-7FC3-45E2-B45D-8A068C661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0997E-074F-4391-84FB-CFEEC2EA3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86B9E-4BB6-4DED-A0CF-9A052F8DAE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B7724-2790-4E9B-BE0A-75C97C35B1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27A8C-CC69-4C3B-A08F-4EB1AAA91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4E493-9E90-4BAA-AAB4-B85E93113E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39265-E4EE-477D-B78A-A2E901539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A8347-F364-4FF2-A044-FE2DD061A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FBEFE-2E43-4010-A682-3BEB113E4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8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8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8DD2F1A2-30FF-457C-AAEA-622CDDB74B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 descr="clouds_box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47" name="Text Box 75"/>
          <p:cNvSpPr txBox="1">
            <a:spLocks noChangeArrowheads="1"/>
          </p:cNvSpPr>
          <p:nvPr/>
        </p:nvSpPr>
        <p:spPr bwMode="auto">
          <a:xfrm rot="217543">
            <a:off x="556846" y="540248"/>
            <a:ext cx="8662613" cy="101566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6000" b="1" baseline="-25000">
                <a:solidFill>
                  <a:schemeClr val="bg1"/>
                </a:solidFill>
                <a:latin typeface="VNI-Times-Thin" pitchFamily="2" charset="0"/>
                <a:cs typeface="Arial" panose="020B0604020202020204" pitchFamily="34" charset="0"/>
              </a:rPr>
              <a:t>TOÂN VINH CHUÙA </a:t>
            </a:r>
            <a:r>
              <a:rPr lang="en-US" sz="6000" b="1" baseline="-25000" smtClean="0">
                <a:solidFill>
                  <a:schemeClr val="bg1"/>
                </a:solidFill>
                <a:latin typeface="VNI-Times-Thin" pitchFamily="2" charset="0"/>
                <a:cs typeface="Arial" panose="020B0604020202020204" pitchFamily="34" charset="0"/>
              </a:rPr>
              <a:t>–</a:t>
            </a:r>
            <a:r>
              <a:rPr lang="en-US" sz="6000" b="1" smtClean="0">
                <a:solidFill>
                  <a:schemeClr val="bg1"/>
                </a:solidFill>
                <a:latin typeface="VNI-Times-Thin" pitchFamily="2" charset="0"/>
                <a:cs typeface="Arial" panose="020B0604020202020204" pitchFamily="34" charset="0"/>
              </a:rPr>
              <a:t> </a:t>
            </a:r>
            <a:r>
              <a:rPr lang="en-US" sz="6000" b="1" baseline="-25000" smtClean="0">
                <a:solidFill>
                  <a:schemeClr val="bg1"/>
                </a:solidFill>
                <a:latin typeface="VNI-Times-Thin" pitchFamily="2" charset="0"/>
                <a:cs typeface="Arial" panose="020B0604020202020204" pitchFamily="34" charset="0"/>
              </a:rPr>
              <a:t>BIEÄT</a:t>
            </a:r>
            <a:r>
              <a:rPr lang="en-US" sz="6000" b="1" smtClean="0">
                <a:solidFill>
                  <a:schemeClr val="bg1"/>
                </a:solidFill>
                <a:latin typeface="VNI-Times-Thin" pitchFamily="2" charset="0"/>
                <a:cs typeface="Arial" panose="020B0604020202020204" pitchFamily="34" charset="0"/>
              </a:rPr>
              <a:t> </a:t>
            </a:r>
            <a:r>
              <a:rPr lang="en-US" sz="6000" b="1" baseline="-25000" smtClean="0">
                <a:solidFill>
                  <a:schemeClr val="bg1"/>
                </a:solidFill>
                <a:latin typeface="VNI-Times-Thin" pitchFamily="2" charset="0"/>
                <a:cs typeface="Arial" panose="020B0604020202020204" pitchFamily="34" charset="0"/>
              </a:rPr>
              <a:t>THAÙNH CA</a:t>
            </a:r>
            <a:endParaRPr lang="en-US" sz="6000" b="1" baseline="-25000">
              <a:solidFill>
                <a:schemeClr val="bg1"/>
              </a:solidFill>
              <a:latin typeface="VNI-Times-Thin" pitchFamily="2" charset="0"/>
              <a:cs typeface="Arial" panose="020B0604020202020204" pitchFamily="34" charset="0"/>
            </a:endParaRPr>
          </a:p>
        </p:txBody>
      </p:sp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381000" y="1981200"/>
            <a:ext cx="8642350" cy="3272691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5500" b="1" baseline="-25000" smtClean="0">
                <a:solidFill>
                  <a:srgbClr val="002060"/>
                </a:solidFill>
                <a:latin typeface="HP-Trang Dai" panose="020B0603050302020204" pitchFamily="34" charset="0"/>
                <a:cs typeface="Arial" panose="020B0604020202020204" pitchFamily="34" charset="0"/>
              </a:rPr>
              <a:t>TOÂN CAO </a:t>
            </a:r>
            <a:br>
              <a:rPr lang="en-US" sz="15500" b="1" baseline="-25000" smtClean="0">
                <a:solidFill>
                  <a:srgbClr val="002060"/>
                </a:solidFill>
                <a:latin typeface="HP-Trang Dai" panose="020B0603050302020204" pitchFamily="34" charset="0"/>
                <a:cs typeface="Arial" panose="020B0604020202020204" pitchFamily="34" charset="0"/>
              </a:rPr>
            </a:br>
            <a:r>
              <a:rPr lang="en-US" sz="15500" b="1" baseline="-25000" smtClean="0">
                <a:solidFill>
                  <a:srgbClr val="002060"/>
                </a:solidFill>
                <a:latin typeface="HP-Trang Dai" panose="020B0603050302020204" pitchFamily="34" charset="0"/>
                <a:cs typeface="Arial" panose="020B0604020202020204" pitchFamily="34" charset="0"/>
              </a:rPr>
              <a:t>DANH JEÂSUS</a:t>
            </a:r>
            <a:endParaRPr lang="en-US" sz="15500" b="1" baseline="-25000">
              <a:solidFill>
                <a:srgbClr val="002060"/>
              </a:solidFill>
              <a:latin typeface="HP-Trang Dai" panose="020B06030503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1336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xin daâng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lôøi chuùc toân,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ngôïi khen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treân trôøi.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057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khaép 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nhòp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ñaøng,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 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vöôït treân muoân danh.</a:t>
            </a: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6200" y="25908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neân khieâm cung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mau laïi quyø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6200" y="25908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  <p:extLst>
      <p:ext uri="{BB962C8B-B14F-4D97-AF65-F5344CB8AC3E}">
        <p14:creationId xmlns:p14="http://schemas.microsoft.com/office/powerpoint/2010/main" val="41366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25400" y="2057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Haàu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thaûy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xuoáng tröôùc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25400" y="25652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Mieäng moâi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vua.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  <p:extLst>
      <p:ext uri="{BB962C8B-B14F-4D97-AF65-F5344CB8AC3E}">
        <p14:creationId xmlns:p14="http://schemas.microsoft.com/office/powerpoint/2010/main" val="19737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20067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ta haõy haùt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oai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48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2400" y="2743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Ñöùc Chuùa Trôøi,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</a:p>
        </p:txBody>
      </p:sp>
      <p:sp>
        <p:nvSpPr>
          <p:cNvPr id="5" name="Rectangle 4"/>
          <p:cNvSpPr/>
          <p:nvPr/>
        </p:nvSpPr>
        <p:spPr>
          <a:xfrm rot="162123">
            <a:off x="304800" y="914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DANH JEÂSUS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HP-Bank</vt:lpstr>
      <vt:lpstr>HP-Trang Dai</vt:lpstr>
      <vt:lpstr>Times New Roman</vt:lpstr>
      <vt:lpstr>VNI-Aptima</vt:lpstr>
      <vt:lpstr>VNI-Times-Thin</vt:lpstr>
      <vt:lpstr>4_Default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2007-11-25T06:47:08Z</dcterms:created>
  <dcterms:modified xsi:type="dcterms:W3CDTF">2013-03-26T02:44:58Z</dcterms:modified>
</cp:coreProperties>
</file>