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1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6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0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048414"/>
            <a:ext cx="7205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DANH CHA THAÙNH</a:t>
            </a:r>
          </a:p>
        </p:txBody>
      </p:sp>
    </p:spTree>
    <p:extLst>
      <p:ext uri="{BB962C8B-B14F-4D97-AF65-F5344CB8AC3E}">
        <p14:creationId xmlns:p14="http://schemas.microsoft.com/office/powerpoint/2010/main" val="64883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bieát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0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con nay rao baùo, giaûng rao ra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Möøng.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1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lyù,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höùa 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soáng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8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nhaân mau tin Ngaøi, ñöôïc söï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8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Khaù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xöôùng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thôø, ngôïi khen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quyeàn naêng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0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haùt maõi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lôøi, ca ngôïi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1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506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haùt,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xöôùng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0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nhaát 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maïng baùu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8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cheát thay cho ngöôøi, phuïc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vinh.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5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Khaù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xöôùng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4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thôø, ngôïi khen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quyeàn naêng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8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haùt maõi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lôøi, ca ngôïi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DANH CHA THAÙNH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10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2013-03-26T03:31:51Z</dcterms:created>
  <dcterms:modified xsi:type="dcterms:W3CDTF">2013-03-26T03:34:53Z</dcterms:modified>
</cp:coreProperties>
</file>