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0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NHÌN LEÂN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CHA THAÙNH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NHÌN LEÂN CHA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kính Cha,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yeâu meán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maõi.</a:t>
            </a:r>
          </a:p>
        </p:txBody>
      </p:sp>
    </p:spTree>
    <p:extLst>
      <p:ext uri="{BB962C8B-B14F-4D97-AF65-F5344CB8AC3E}">
        <p14:creationId xmlns:p14="http://schemas.microsoft.com/office/powerpoint/2010/main" val="166308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NHÌN LEÂN CHA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4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NHÌN LEÂN CHA THAÙNH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khieâm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nhìn 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761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NHÌN LEÂN CHA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yeân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 </a:t>
            </a:r>
          </a:p>
        </p:txBody>
      </p:sp>
    </p:spTree>
    <p:extLst>
      <p:ext uri="{BB962C8B-B14F-4D97-AF65-F5344CB8AC3E}">
        <p14:creationId xmlns:p14="http://schemas.microsoft.com/office/powerpoint/2010/main" val="31528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NHÌN LEÂN CHA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vinh hoa treân ñôøi nay 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vinh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Thöôïng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9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NHÌN LEÂN CHA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9188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khieâm cung khi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mong yù Chuùa. </a:t>
            </a:r>
          </a:p>
        </p:txBody>
      </p:sp>
    </p:spTree>
    <p:extLst>
      <p:ext uri="{BB962C8B-B14F-4D97-AF65-F5344CB8AC3E}">
        <p14:creationId xmlns:p14="http://schemas.microsoft.com/office/powerpoint/2010/main" val="28333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NHÌN LEÂN CHA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1771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taâm linh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thuaän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Ngaøi.</a:t>
            </a:r>
          </a:p>
        </p:txBody>
      </p:sp>
    </p:spTree>
    <p:extLst>
      <p:ext uri="{BB962C8B-B14F-4D97-AF65-F5344CB8AC3E}">
        <p14:creationId xmlns:p14="http://schemas.microsoft.com/office/powerpoint/2010/main" val="21849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NHÌN LEÂN CHA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vinh hoa treân ñôøi nay 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vinh quang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Thöôïng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0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NHÌN LEÂN CHA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kính Cha,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yeâu meán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maõi.</a:t>
            </a:r>
          </a:p>
        </p:txBody>
      </p:sp>
    </p:spTree>
    <p:extLst>
      <p:ext uri="{BB962C8B-B14F-4D97-AF65-F5344CB8AC3E}">
        <p14:creationId xmlns:p14="http://schemas.microsoft.com/office/powerpoint/2010/main" val="111262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NHÌN LEÂN CHA THAÙNH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daâng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con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ñeå thôø phöôïng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daáu.</a:t>
            </a:r>
          </a:p>
        </p:txBody>
      </p:sp>
    </p:spTree>
    <p:extLst>
      <p:ext uri="{BB962C8B-B14F-4D97-AF65-F5344CB8AC3E}">
        <p14:creationId xmlns:p14="http://schemas.microsoft.com/office/powerpoint/2010/main" val="30898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129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2012-02-06T06:38:26Z</dcterms:created>
  <dcterms:modified xsi:type="dcterms:W3CDTF">2013-03-26T03:47:38Z</dcterms:modified>
</cp:coreProperties>
</file>