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16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2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2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8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3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264" y="2048414"/>
            <a:ext cx="72054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 </a:t>
            </a:r>
            <a:b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MUOÂN ÑÔØI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5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 MUOÂN ÑÔØI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Cha meán yeâu treân trôøi raát cao vôøi, tieáng haùt yeâu thöông suy toân ñeán muoân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294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Ngaøi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aân ñeán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töøng trôøi haùt ca ngôïi.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 MUOÂN ÑÔØI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62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chí toân.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 MUOÂN ÑÔØI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daâng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chuùc 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muoân loaøi.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 MUOÂN ÑÔØI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91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cuûa muoân thu hoâm nay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dôøi.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 MUOÂN ÑÔØI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8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loaøi, Ñaáng naém Vöông quyeàn muoân thu.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 MUOÂN ÑÔØI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696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80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2013-03-26T03:44:31Z</dcterms:created>
  <dcterms:modified xsi:type="dcterms:W3CDTF">2013-03-27T01:56:03Z</dcterms:modified>
</cp:coreProperties>
</file>