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2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3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536094"/>
            <a:ext cx="8936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SEÕ NGÔÏI CA</a:t>
            </a:r>
          </a:p>
        </p:txBody>
      </p:sp>
    </p:spTree>
    <p:extLst>
      <p:ext uri="{BB962C8B-B14F-4D97-AF65-F5344CB8AC3E}">
        <p14:creationId xmlns:p14="http://schemas.microsoft.com/office/powerpoint/2010/main" val="347205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SEÕ NGÔÏI CA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ngôïi khen 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taâm hoàn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75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Thuaät 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aân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SEÕ NGÔÏI CA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3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maõi haùt ca 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toâi seõ haùt ca 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SEÕ NGÔÏI CA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xöôùng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taän,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A-men!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 SEÕ NGÔÏI CA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396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2013-03-27T01:57:21Z</dcterms:created>
  <dcterms:modified xsi:type="dcterms:W3CDTF">2013-03-27T01:59:28Z</dcterms:modified>
</cp:coreProperties>
</file>