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56" y="2536096"/>
            <a:ext cx="7510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VUA SEÕ ÑEÁN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9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SEÕ ÑEÁN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 Chuùa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khen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875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ñeán.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SEÕ ÑEÁN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khoán cuøng, tin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aùi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SEÕ ÑEÁN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caäy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SEÕ ÑEÁN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528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2013-04-01T10:00:39Z</dcterms:created>
  <dcterms:modified xsi:type="dcterms:W3CDTF">2013-04-01T10:05:34Z</dcterms:modified>
</cp:coreProperties>
</file>