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4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94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2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2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2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1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2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2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2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03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3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19456" y="2536098"/>
            <a:ext cx="6583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HAÙT CHO NGAØI</a:t>
            </a:r>
            <a:endParaRPr lang="en-US" sz="72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472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</a:t>
            </a:r>
            <a:r>
              <a:rPr lang="en-US" sz="4000" b="1" spc="-15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- </a:t>
            </a:r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HAÙT CHO NGAØI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6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haùt moät baøi môùi daâng leân Ngaøi, haõy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ca tuïng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hôõi muoân loaøi.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2276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7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Caát tieáng haùt chuùc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taùn daâng leân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haùt chuùc taùn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hôõi muoân loaøi.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HAÙT CHO NGAØI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9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7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 Chuùa lôùn thay, oâ Cöùu Chuùa ñaùng chuùc toân, Chuùa lôùn thay, oâ Cöùu Chuùa ñaùng chuùc toân.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HAÙT CHO NGAØI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3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</a:t>
            </a:r>
            <a:r>
              <a:rPr lang="en-US" sz="4000" b="1" spc="-15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- </a:t>
            </a:r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HAÙT CHO NGAØI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6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haùt moät baøi môùi daâng leân Ngaøi, haõy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ca tuïng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hôõi muoân loaøi.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2394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7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Caát tieáng haùt chuùc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taùn daâng leân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haùt chuùc taùn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hôõi muoân loaøi.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HAÙT CHO NGAØI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31915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96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2013-04-01T10:06:55Z</dcterms:created>
  <dcterms:modified xsi:type="dcterms:W3CDTF">2013-04-01T10:11:24Z</dcterms:modified>
</cp:coreProperties>
</file>