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-280416" y="1902116"/>
            <a:ext cx="7583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ÑEÏP THAY DANH NGAØI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5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ÑEÏP THAY DANH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danh thaùnh raát dieäu kì, Ñaáng cöùu chuoäc nhaân gian, ñaønh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lìa ngoâi baùu xuoáng döông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Em-ma-nu-eân,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vôùi chuùng con, cöùu chuoäc vaø ban ôn caû thaân hoàn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ÑEÏP THAY DANH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66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2013-04-01T17:09:44Z</dcterms:created>
  <dcterms:modified xsi:type="dcterms:W3CDTF">2013-04-01T17:11:56Z</dcterms:modified>
</cp:coreProperties>
</file>