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9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5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4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036228"/>
            <a:ext cx="730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</a:t>
            </a:r>
            <a:b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THIEÂN CHUÙA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8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vui hoan ca tình yeâu Thieân Chuùa ñeán muoân ñôøi, haùt khen ngôïi Chuùa 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08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hoan ca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8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loøng toâi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haùt khen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 tín Chuùa ñeán khaép 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7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loøng toâi seõ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khen söï thaønh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tín Chuùa cho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maõi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vui hoan ca tình yeâu Thieân Chuùa ñeán muoân ñôøi, haùt khen ngôïi Chuùa 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73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hoan ca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CA TÌNH YEÂU THIEÂN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024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2013-04-02T03:06:22Z</dcterms:created>
  <dcterms:modified xsi:type="dcterms:W3CDTF">2013-04-02T03:13:55Z</dcterms:modified>
</cp:coreProperties>
</file>