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7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41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28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36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26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5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670212"/>
            <a:ext cx="73030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 VINH QUANG VUA JEÂSUS</a:t>
            </a:r>
            <a:endParaRPr lang="en-US" sz="72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300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 VINH QUANG VUA JEÂSUS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0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raïng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ngôøi!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quang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ñôøi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434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1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nguoàn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raïng nôi nôi.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 VINH QUANG VUA JEÂSUS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88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1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raïng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ngôøi!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uy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ngaøn ñôøi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 VINH QUANG VUA JEÂSUS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06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1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Tieáng ca daäy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nuùi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cao bieån xanh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khaép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trôøi cao.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 VINH QUANG VUA JEÂSUS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85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1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Lôøi suy toân töø mieàn traàn gian vang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reàn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baùu treân trôøi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 VINH QUANG VUA JEÂSUS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752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1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daâng leân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tung hoâ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 Thaùnh.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 VINH QUANG VUA JEÂSUS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483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1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raïng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ngôøi!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          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 VINH QUANG VUA JEÂSUS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46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1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Caùc vua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thôø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         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Ñaáng xöa ñaõ cheát           hieån vinh phuïc sinh.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 VINH QUANG VUA JEÂSUS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152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98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2013-04-02T03:20:15Z</dcterms:created>
  <dcterms:modified xsi:type="dcterms:W3CDTF">2013-04-02T03:23:25Z</dcterms:modified>
</cp:coreProperties>
</file>