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7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5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4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70212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MÖØNG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HAÙT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3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MÖØNG CA HAÙT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möøng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ngôïi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truyeàn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Ngaøi khaép.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298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treân moïi loaøi,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Cha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a-men!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MÖØNG CA HAÙT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Gieâ-hoâ-va muoân ñôøi, khaù haùt! Chung daâng leân Chuùa muoân loaøi baøi ca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MÖØNG CA HAÙT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khen ôn xoùt thöông muoân loaøi, khaù haùt!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khen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MÖØNG CA HAÙT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87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2013-04-02T03:24:06Z</dcterms:created>
  <dcterms:modified xsi:type="dcterms:W3CDTF">2013-04-02T03:26:33Z</dcterms:modified>
</cp:coreProperties>
</file>