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LOC KHA\Pics\cross-with-some-added%20illumination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032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696200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JEÂSUS, </a:t>
            </a:r>
            <a:br>
              <a:rPr lang="en-US" sz="66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</a:br>
            <a:r>
              <a:rPr lang="en-US" sz="66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CON SUY TOÂN NGAØI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7825" y="76201"/>
            <a:ext cx="8382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HP-Serpentine" pitchFamily="34" charset="0"/>
                <a:ea typeface="+mj-ea"/>
                <a:cs typeface="+mj-cs"/>
              </a:rPr>
              <a:t>TOÂN</a:t>
            </a:r>
            <a:r>
              <a:rPr kumimoji="0" lang="en-US" sz="3200" b="1" i="0" u="none" strike="noStrike" kern="1200" cap="none" spc="0" normalizeH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HP-Serpentine" pitchFamily="34" charset="0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HP-Serpentine" pitchFamily="34" charset="0"/>
                <a:ea typeface="+mj-ea"/>
                <a:cs typeface="+mj-cs"/>
              </a:rPr>
              <a:t>VINH CHUÙA – BIEÄT THAÙNH CA </a:t>
            </a:r>
            <a:endParaRPr kumimoji="0" lang="en-US" sz="32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HP-Serpentin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2286000"/>
            <a:ext cx="88392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Jeâsus,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con suy toân Ngaøi, ngöï vaøo loøng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con </a:t>
            </a:r>
            <a:r>
              <a:rPr lang="en-US" sz="6600" b="1" smtClean="0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phuùt naøy. </a:t>
            </a:r>
            <a:endParaRPr lang="en-US" sz="13800" b="1">
              <a:effectLst>
                <a:glow rad="101600">
                  <a:schemeClr val="bg1"/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650" y="76200"/>
            <a:ext cx="911035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JEÂSUS, CON </a:t>
            </a:r>
            <a:r>
              <a:rPr lang="es-ES" sz="32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SUY TOÂN NGAØI</a:t>
            </a:r>
            <a:endParaRPr kumimoji="0" lang="en-US" sz="32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HP-Serpentin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1828800"/>
            <a:ext cx="88392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Hieän höõu giöõa chính nôi con </a:t>
            </a:r>
            <a:r>
              <a:rPr lang="en-US"/>
              <a:t>toân </a:t>
            </a:r>
            <a:r>
              <a:rPr lang="en-US" smtClean="0"/>
              <a:t>thôø, </a:t>
            </a:r>
            <a:br>
              <a:rPr lang="en-US" smtClean="0"/>
            </a:br>
            <a:r>
              <a:rPr lang="en-US" smtClean="0"/>
              <a:t>hôõi </a:t>
            </a:r>
            <a:r>
              <a:rPr lang="en-US"/>
              <a:t>Chuùa laéng nghe bao lôøi ngôïi khen.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650" y="76200"/>
            <a:ext cx="911035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JEÂSUS, CON </a:t>
            </a:r>
            <a:r>
              <a:rPr lang="es-ES" sz="32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SUY TOÂN NGAØI</a:t>
            </a:r>
            <a:endParaRPr kumimoji="0" lang="en-US" sz="32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HP-Serpentin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2286000"/>
            <a:ext cx="88392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Beân ngoâi Jeâsus, loøng con toân </a:t>
            </a:r>
            <a:r>
              <a:rPr lang="en-US"/>
              <a:t>thôø </a:t>
            </a:r>
            <a:r>
              <a:rPr lang="en-US" smtClean="0"/>
              <a:t>Ngaøi</a:t>
            </a:r>
            <a:r>
              <a:rPr lang="en-US" smtClean="0"/>
              <a:t>,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beân </a:t>
            </a:r>
            <a:r>
              <a:rPr lang="en-US"/>
              <a:t>ngoâi Jeâsus, con </a:t>
            </a:r>
            <a:br>
              <a:rPr lang="en-US"/>
            </a:br>
            <a:r>
              <a:rPr lang="en-US"/>
              <a:t>chuùc toân Danh Ngaøi.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650" y="76200"/>
            <a:ext cx="911035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JEÂSUS, CON </a:t>
            </a:r>
            <a:r>
              <a:rPr lang="es-ES" sz="32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SUY TOÂN NGAØI</a:t>
            </a:r>
            <a:endParaRPr kumimoji="0" lang="en-US" sz="32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HP-Serpentin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2286000"/>
            <a:ext cx="88392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016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Vua Jeâsus oâi! </a:t>
            </a:r>
            <a:br>
              <a:rPr lang="en-US"/>
            </a:br>
            <a:r>
              <a:rPr lang="en-US"/>
              <a:t>Xin ñeán cai trò loøng, </a:t>
            </a:r>
            <a:br>
              <a:rPr lang="en-US"/>
            </a:br>
            <a:r>
              <a:rPr lang="en-US"/>
              <a:t>ôû luoân vôùi taâm hoàn chuùng con nôi ñaây.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650" y="76200"/>
            <a:ext cx="911035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JEÂSUS, CON </a:t>
            </a:r>
            <a:r>
              <a:rPr lang="es-ES" sz="32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P-Serpentine" pitchFamily="34" charset="0"/>
                <a:ea typeface="+mj-ea"/>
                <a:cs typeface="+mj-cs"/>
              </a:rPr>
              <a:t>SUY TOÂN NGAØI</a:t>
            </a:r>
            <a:endParaRPr kumimoji="0" lang="en-US" sz="32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228600">
                  <a:schemeClr val="tx1"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HP-Serpentine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HP-Serpentine</vt:lpstr>
      <vt:lpstr>VNI-Aptima</vt:lpstr>
      <vt:lpstr>1_Office Theme</vt:lpstr>
      <vt:lpstr>JEÂSUS,  CON SUY TOÂN NGAØI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GIEÂ-XU  CON SUY TOÂN NGAØI</dc:title>
  <dc:creator>Lan Kha</dc:creator>
  <cp:lastModifiedBy>Lan Kha</cp:lastModifiedBy>
  <cp:revision>5</cp:revision>
  <dcterms:created xsi:type="dcterms:W3CDTF">2009-02-16T12:40:21Z</dcterms:created>
  <dcterms:modified xsi:type="dcterms:W3CDTF">2013-04-02T03:38:17Z</dcterms:modified>
</cp:coreProperties>
</file>