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64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1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03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09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6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80416" y="2426372"/>
            <a:ext cx="63886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 LÔØI TAÙN DÖÔNG</a:t>
            </a:r>
            <a:endParaRPr lang="en-US" sz="72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429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 LÔØI TAÙN DÖÔNG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7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con cuùi daâng leân Cha lôøi xöôùng ca, vôùi bao nhieâu taâm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thieát tha.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6733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1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danh Cha cao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sang toân nghieâm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ngaøn naêm toân quyù.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 LÔØI TAÙN DÖÔNG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46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8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con cuùi daâng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Cha lôøi taùn döông vôùi taát caû chaân tình meán thöông.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 LÔØI TAÙN DÖÔNG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1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danh Cha cao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sang, toân nghieâm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ngaøn naêm vónh 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 LÔØI TAÙN DÖÔNG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38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 LÔØI TAÙN DÖÔNG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7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con ñeán beân ngoâi Cha ñaày hieån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vinh, vôùi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hy voïng, ñöùc tin.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55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1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danh Cha cao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sang toân nghieâm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ngaøn naêm toân quyù.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 LÔØI TAÙN DÖÔNG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832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8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con haùt ca suy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loøng aùi nhaân,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caûm ôn danh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cao vôøi ñöùc aân.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 LÔØI TAÙN DÖÔNG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84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1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danh Cha cao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sang, toân nghieâm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ngaøn naêm vónh 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 LÔØI TAÙN DÖÔNG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9152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94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2013-04-02T03:45:28Z</dcterms:created>
  <dcterms:modified xsi:type="dcterms:W3CDTF">2013-04-02T03:50:30Z</dcterms:modified>
</cp:coreProperties>
</file>