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0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3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18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416" y="2426372"/>
            <a:ext cx="6388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ÑAÙNG NGÔÏI</a:t>
            </a:r>
          </a:p>
        </p:txBody>
      </p:sp>
    </p:spTree>
    <p:extLst>
      <p:ext uri="{BB962C8B-B14F-4D97-AF65-F5344CB8AC3E}">
        <p14:creationId xmlns:p14="http://schemas.microsoft.com/office/powerpoint/2010/main" val="17971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ÑAÙNG NGÔÏI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Chuùa caùc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88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ngôïi!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ÑAÙNG NGÔÏI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3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ÑAÙNG NGÔÏI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thay, Ngaøi 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Vua, Chuùa caùc thaàn, Ngaøi 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5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Vua,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caùc thaàn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thôø toân.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ÑAÙNG NGÔÏI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2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ÑAÙNG NGÔÏI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Jeâsus! Ngaøi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7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Jeâsus! Ngaøi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caùc thaàn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thôø toân.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ÑAÙNG NGÔÏI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83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2013-04-02T03:52:00Z</dcterms:created>
  <dcterms:modified xsi:type="dcterms:W3CDTF">2013-04-02T03:57:50Z</dcterms:modified>
</cp:coreProperties>
</file>