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7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9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426372"/>
            <a:ext cx="7132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LAÏY CHA </a:t>
            </a:r>
            <a:b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YEÂU THÖÔNG</a:t>
            </a:r>
          </a:p>
        </p:txBody>
      </p:sp>
    </p:spTree>
    <p:extLst>
      <p:ext uri="{BB962C8B-B14F-4D97-AF65-F5344CB8AC3E}">
        <p14:creationId xmlns:p14="http://schemas.microsoft.com/office/powerpoint/2010/main" val="22114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LAÏY CHA YEÂU THÖÔNG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kính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0514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LAÏY CHA YEÂU THÖÔNG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0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LAÏY CHA YEÂU THÖÔNG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5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1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lôøi ca chuùng con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ñeïp yù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LAÏY CHA YEÂU THÖÔNG</a:t>
            </a:r>
            <a:endParaRPr lang="en-US" sz="4000" b="1" spc="-15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017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2013-04-02T03:59:12Z</dcterms:created>
  <dcterms:modified xsi:type="dcterms:W3CDTF">2013-04-02T04:01:30Z</dcterms:modified>
</cp:coreProperties>
</file>