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2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9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3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7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072" y="1938692"/>
            <a:ext cx="72054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ÑI TRONG CUNG VUA THAÙNH</a:t>
            </a:r>
            <a:endParaRPr lang="en-US" sz="72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9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ÑI TRONG CUNG VUA THAÙNH</a:t>
            </a:r>
            <a:endParaRPr lang="en-US" sz="39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vui haân hoan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haùt vang trôøi,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tung hoâ chuùc toân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Vua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715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luoân xin trao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trí cho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Jeâsus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tuyeät vôøi.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9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ÑI TRONG CUNG VUA THAÙNH</a:t>
            </a:r>
            <a:endParaRPr lang="en-US" sz="39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5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Ngaøi laø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ôû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loaïi, quyeàn naêng thay danh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9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ÑI TRONG CUNG VUA THAÙNH</a:t>
            </a:r>
            <a:endParaRPr lang="en-US" sz="39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Baøi ca chuùc toân Ngaøi, Jeâsus Ñaáng cöùu chuoäc, beân nhau haùt toân thôø, vui thay hieán daâng Ngaøi.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9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ÑI TRONG CUNG VUA THAÙNH</a:t>
            </a:r>
            <a:endParaRPr lang="en-US" sz="39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2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9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ÑI TRONG CUNG VUA THAÙNH</a:t>
            </a:r>
            <a:endParaRPr lang="en-US" sz="39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vui haân hoan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haùt vang trôøi,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tung hoâ chuùc toân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Vua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463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luoân xin trao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trí cho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Jeâsus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tuyeät vôøi.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9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ÑI TRONG CUNG VUA THAÙNH</a:t>
            </a:r>
            <a:endParaRPr lang="en-US" sz="39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0719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92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2013-04-02T04:21:11Z</dcterms:created>
  <dcterms:modified xsi:type="dcterms:W3CDTF">2013-04-02T04:24:01Z</dcterms:modified>
</cp:coreProperties>
</file>