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96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6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6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6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03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6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6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6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63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7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85344" y="2609252"/>
            <a:ext cx="72054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NGÔÏI KHEN JEÂSUS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521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NGÔÏI KHEN JEÂSUS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1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muoân daân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 ñaát haõy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khen Jeâsus.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5177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2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vaïn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vaät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 ñaát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khen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NGÔÏI KHEN JEÂSUS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88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2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moïi ngöôøi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ñaát haõy ñeán ngôïi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khen Thieân Chuùa.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NGÔÏI KHEN JEÂSUS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9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2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ñeán chuùc toân Jeâsus, Chuùa ta,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NGÔÏI KHEN JEÂSUS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13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2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haùt ca khen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thoâi.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NGÔÏI KHEN JEÂSUS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512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2013-04-02T04:35:42Z</dcterms:created>
  <dcterms:modified xsi:type="dcterms:W3CDTF">2013-04-02T04:38:19Z</dcterms:modified>
</cp:coreProperties>
</file>