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2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743364"/>
            <a:ext cx="7205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VÓ ÑAÏI</a:t>
            </a:r>
          </a:p>
        </p:txBody>
      </p:sp>
    </p:spTree>
    <p:extLst>
      <p:ext uri="{BB962C8B-B14F-4D97-AF65-F5344CB8AC3E}">
        <p14:creationId xmlns:p14="http://schemas.microsoft.com/office/powerpoint/2010/main" val="331515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3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loøng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söôùng vui ca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9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tieáng haùt 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luoân,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khaûi hoaøn.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6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vang reàn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9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chieán thaéng neân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uy quyeàn.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9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troåi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142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3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nhieàu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ôn ban söùc thieâng thaéng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0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tieáng haùt 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luoân,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khaûi hoaøn.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8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vang reàn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chieán thaéng neân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uy quyeàn.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CHUÙA VÓ ÑAÏI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nôi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5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186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2013-04-02T04:42:04Z</dcterms:created>
  <dcterms:modified xsi:type="dcterms:W3CDTF">2013-04-02T04:48:04Z</dcterms:modified>
</cp:coreProperties>
</file>