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9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8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743366"/>
            <a:ext cx="7437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TUÏNG NGÔÏI CHUÙA THAÙNH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7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TUÏNG NGÔÏI CHUÙA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chí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cao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ngôïi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00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nghi quyeàn naêng hieån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TUÏNG NGÔÏI CHUÙA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phöôïng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kính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TUÏNG NGÔÏI CHUÙA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7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tuïng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TUÏNG NGÔÏI CHUÙA THAÙNH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125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2013-04-02T04:50:15Z</dcterms:created>
  <dcterms:modified xsi:type="dcterms:W3CDTF">2013-04-02T04:52:17Z</dcterms:modified>
</cp:coreProperties>
</file>