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61" r:id="rId5"/>
    <p:sldId id="285" r:id="rId6"/>
    <p:sldId id="262" r:id="rId7"/>
    <p:sldId id="286" r:id="rId8"/>
    <p:sldId id="258" r:id="rId9"/>
    <p:sldId id="287" r:id="rId10"/>
    <p:sldId id="259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50D4-599F-4C88-B581-BA39A5B6BEE4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0E314-8A03-4DAE-AF59-6885BF65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594BB-FA6E-4FE6-9655-020EF7C43831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3173-3681-4C75-A185-CD6172217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318A-276A-4601-BA9F-34E22CFF138C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344B0-0D00-4D13-A852-1018A344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4416-DE46-41B4-953B-103361FDF5D0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EAA17-C61E-4209-A2B2-BF5186584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2E594-E7C4-43FD-855E-649ABE1986BB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6EEE-3875-4E35-8965-5109E97E3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AB4F-C1F7-4F67-AABE-B735CF8DFB14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64C4-D913-4424-8F60-28EF56961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626C-0FA0-4C5C-9880-79FC5309285F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C1C6-D073-4172-93F8-BB94C199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F99D-88AC-4DF4-A316-0C0C91400D2D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84ECA-9075-4F74-AC58-FE2BE1B81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40B5-BEC4-450D-9300-60DE1369F658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0902-AA4B-42C0-AE3A-468DB828D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92A9-FF33-4EA5-A1A2-9360EF64A3A0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3665-69FE-422A-8786-F2D09394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5DCF-52B5-4AAE-9D27-3A930878206F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962-A596-40E5-9A90-EF9C19D8B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087C5-09DD-4433-B6A6-97C22B031F38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E604-982D-47B0-8D33-CC52C8123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4783A8-9ECB-4F01-8146-2A97A65CF340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C36B9D-CBB8-45A1-B87B-8226A48F0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Z:\02. NGỢI KHEN\praise6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70123" y="3733799"/>
            <a:ext cx="1697677" cy="31242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TAI LIEU\sach nhac\baihatTKMT2007\hinh nen\New Folder\c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30000"/>
          </a:blip>
          <a:srcRect/>
          <a:stretch>
            <a:fillRect/>
          </a:stretch>
        </p:blipFill>
        <p:spPr bwMode="auto">
          <a:xfrm>
            <a:off x="1752600" y="1612936"/>
            <a:ext cx="1785936" cy="2198076"/>
          </a:xfrm>
          <a:prstGeom prst="rect">
            <a:avLst/>
          </a:prstGeom>
          <a:noFill/>
        </p:spPr>
      </p:pic>
      <p:pic>
        <p:nvPicPr>
          <p:cNvPr id="1026" name="Picture 2" descr="Z:\02. NGỢI KHEN\praise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212" y="1339391"/>
            <a:ext cx="2998788" cy="551860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1371600" y="1982212"/>
            <a:ext cx="896110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  <a:t>           UNG KÍNH</a:t>
            </a:r>
            <a:b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</a:br>
            <a: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  <a:t> TOÂN VINH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284412" y="3429000"/>
            <a:ext cx="578961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210593" y="3698081"/>
            <a:ext cx="58277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494463"/>
            <a:ext cx="571500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726" y="225426"/>
            <a:ext cx="842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Thôø </a:t>
            </a:r>
            <a:r>
              <a:rPr lang="en-US" sz="6600" b="1" err="1">
                <a:latin typeface="VNI-Korin" pitchFamily="2" charset="0"/>
                <a:ea typeface="Times New Roman"/>
                <a:cs typeface="Times New Roman"/>
              </a:rPr>
              <a:t>phöôïng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baèng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taâm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linh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,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voã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tay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err="1">
                <a:latin typeface="VNI-Korin" pitchFamily="2" charset="0"/>
                <a:ea typeface="Times New Roman"/>
                <a:cs typeface="Times New Roman"/>
              </a:rPr>
              <a:t>cho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ñeàu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Kori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Toân cao Jeâsus </a:t>
            </a:r>
            <a:br>
              <a:rPr lang="en-US" sz="6600" b="1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danh 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thaät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dieäu 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kyø. </a:t>
            </a:r>
            <a:endParaRPr lang="en-US" sz="6600" b="1" dirty="0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latin typeface="VNI-Korin" pitchFamily="2" charset="0"/>
              </a:rPr>
              <a:t> Toân vinh, </a:t>
            </a:r>
            <a:r>
              <a:rPr lang="en-US" sz="6600" b="1" smtClean="0">
                <a:latin typeface="VNI-Korin" pitchFamily="2" charset="0"/>
              </a:rPr>
              <a:t/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chuùc toân, </a:t>
            </a:r>
            <a:r>
              <a:rPr lang="en-US" sz="6600" b="1">
                <a:latin typeface="VNI-Korin" pitchFamily="2" charset="0"/>
              </a:rPr>
              <a:t/>
            </a:r>
            <a:br>
              <a:rPr lang="en-US" sz="6600" b="1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Jeâsus </a:t>
            </a:r>
            <a:r>
              <a:rPr lang="en-US" sz="6600" b="1">
                <a:latin typeface="VNI-Korin" pitchFamily="2" charset="0"/>
              </a:rPr>
              <a:t>Ñaáng con </a:t>
            </a:r>
            <a:r>
              <a:rPr lang="en-US" sz="6600" b="1" smtClean="0">
                <a:latin typeface="VNI-Korin" pitchFamily="2" charset="0"/>
              </a:rPr>
              <a:t>haèng yeâu </a:t>
            </a:r>
            <a:r>
              <a:rPr lang="en-US" sz="6600" b="1" smtClean="0">
                <a:latin typeface="VNI-Korin" pitchFamily="2" charset="0"/>
              </a:rPr>
              <a:t>quyù! </a:t>
            </a:r>
            <a:endParaRPr lang="en-US" sz="6600" b="1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latin typeface="VNI-Korin" pitchFamily="2" charset="0"/>
              </a:rPr>
              <a:t>Ha-leâ-lu-gia</a:t>
            </a:r>
            <a:r>
              <a:rPr lang="en-US" sz="6600" b="1">
                <a:latin typeface="VNI-Korin" pitchFamily="2" charset="0"/>
              </a:rPr>
              <a:t>! </a:t>
            </a:r>
            <a:r>
              <a:rPr lang="en-US" sz="6600" b="1" smtClean="0">
                <a:latin typeface="VNI-Korin" pitchFamily="2" charset="0"/>
              </a:rPr>
              <a:t/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Toân </a:t>
            </a:r>
            <a:r>
              <a:rPr lang="en-US" sz="6600" b="1">
                <a:latin typeface="VNI-Korin" pitchFamily="2" charset="0"/>
              </a:rPr>
              <a:t>cao Jeâsus danh thaät dieäu kyø.</a:t>
            </a:r>
            <a:endParaRPr lang="en-US" sz="6600" b="1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VNI-Korin" pitchFamily="2" charset="0"/>
                <a:ea typeface="Times New Roman"/>
                <a:cs typeface="Times New Roman"/>
              </a:rPr>
              <a:t>1.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Hoïp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laïi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err="1">
                <a:latin typeface="VNI-Korin" pitchFamily="2" charset="0"/>
                <a:ea typeface="Times New Roman"/>
                <a:cs typeface="Times New Roman"/>
              </a:rPr>
              <a:t>ñaây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cung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kính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err="1">
                <a:latin typeface="VNI-Korin" pitchFamily="2" charset="0"/>
                <a:ea typeface="Times New Roman"/>
                <a:cs typeface="Times New Roman"/>
              </a:rPr>
              <a:t>haùt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toân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vinh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Ngaøi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Kori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Laø 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Chuùa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Gieâ-Hoâ-Va </a:t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toaøn 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theá gian. </a:t>
            </a:r>
            <a:endParaRPr lang="en-US" sz="6600" b="1" dirty="0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Toaøn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quyeàn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,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toaøn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naêng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err="1">
                <a:latin typeface="VNI-Korin" pitchFamily="2" charset="0"/>
                <a:ea typeface="Times New Roman"/>
                <a:cs typeface="Times New Roman"/>
              </a:rPr>
              <a:t>baát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 smtClean="0">
                <a:latin typeface="VNI-Korin" pitchFamily="2" charset="0"/>
                <a:ea typeface="Times New Roman"/>
                <a:cs typeface="Times New Roman"/>
              </a:rPr>
              <a:t>bieán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trong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vuõ</a:t>
            </a:r>
            <a:r>
              <a:rPr lang="en-US" sz="6600" b="1" dirty="0">
                <a:latin typeface="VNI-Korin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Korin" pitchFamily="2" charset="0"/>
                <a:ea typeface="Times New Roman"/>
                <a:cs typeface="Times New Roman"/>
              </a:rPr>
              <a:t>truï</a:t>
            </a: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Kori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Toân vinh Chuùa </a:t>
            </a:r>
            <a:br>
              <a:rPr lang="en-US" sz="6600" b="1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yeâu thöông, </a:t>
            </a:r>
            <a:br>
              <a:rPr lang="en-US" sz="6600" b="1">
                <a:latin typeface="VNI-Korin" pitchFamily="2" charset="0"/>
                <a:ea typeface="Times New Roman"/>
                <a:cs typeface="Times New Roman"/>
              </a:rPr>
            </a:br>
            <a:r>
              <a:rPr lang="en-US" sz="6600" b="1">
                <a:latin typeface="VNI-Korin" pitchFamily="2" charset="0"/>
                <a:ea typeface="Times New Roman"/>
                <a:cs typeface="Times New Roman"/>
              </a:rPr>
              <a:t>Chuùa coâng bình.</a:t>
            </a:r>
            <a:endParaRPr lang="en-US" sz="6600" b="1" dirty="0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latin typeface="VNI-Korin" pitchFamily="2" charset="0"/>
              </a:rPr>
              <a:t> </a:t>
            </a:r>
            <a:r>
              <a:rPr lang="en-US" sz="6600" b="1" smtClean="0">
                <a:latin typeface="VNI-Korin" pitchFamily="2" charset="0"/>
              </a:rPr>
              <a:t>Vinh thay!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Thaùnh thay! </a:t>
            </a:r>
            <a:r>
              <a:rPr lang="en-US" sz="6600" b="1">
                <a:latin typeface="VNI-Korin" pitchFamily="2" charset="0"/>
              </a:rPr>
              <a:t/>
            </a:r>
            <a:br>
              <a:rPr lang="en-US" sz="6600" b="1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Gieâ-hoâ-va voâ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cuøng vinh hieån.</a:t>
            </a:r>
            <a:endParaRPr lang="en-US" sz="6600" b="1">
              <a:latin typeface="VNI-Kori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latin typeface="VNI-Korin" pitchFamily="2" charset="0"/>
              </a:rPr>
              <a:t>Ha-leâ-lu-gia</a:t>
            </a:r>
            <a:r>
              <a:rPr lang="en-US" sz="6600" b="1">
                <a:latin typeface="VNI-Korin" pitchFamily="2" charset="0"/>
              </a:rPr>
              <a:t>! </a:t>
            </a:r>
            <a:r>
              <a:rPr lang="en-US" sz="6600" b="1" smtClean="0">
                <a:latin typeface="VNI-Korin" pitchFamily="2" charset="0"/>
              </a:rPr>
              <a:t/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Toân vinh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Gieâ-hoâ-va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Vua ñôøi ñôøi.</a:t>
            </a:r>
            <a:endParaRPr lang="en-US" sz="6600" b="1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smtClean="0">
                <a:latin typeface="VNI-Korin" pitchFamily="2" charset="0"/>
              </a:rPr>
              <a:t>2.</a:t>
            </a:r>
            <a:r>
              <a:rPr lang="en-US" sz="6600" b="1" smtClean="0">
                <a:latin typeface="VNI-Korin" pitchFamily="2" charset="0"/>
              </a:rPr>
              <a:t> Naøo cuøng nhau ta lôùn tieáng </a:t>
            </a:r>
            <a:r>
              <a:rPr lang="en-US" sz="6600" b="1" smtClean="0">
                <a:latin typeface="VNI-Korin" pitchFamily="2" charset="0"/>
              </a:rPr>
              <a:t>haùt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vui </a:t>
            </a:r>
            <a:r>
              <a:rPr lang="en-US" sz="6600" b="1" smtClean="0">
                <a:latin typeface="VNI-Korin" pitchFamily="2" charset="0"/>
              </a:rPr>
              <a:t>möøng. </a:t>
            </a:r>
            <a:endParaRPr lang="en-US" sz="6600" b="1">
              <a:latin typeface="VNI-Kori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8355172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Thunder" pitchFamily="34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latin typeface="VNI-Korin" pitchFamily="2" charset="0"/>
              </a:rPr>
              <a:t>Daâng </a:t>
            </a:r>
            <a:r>
              <a:rPr lang="en-US" sz="6600" b="1" smtClean="0">
                <a:latin typeface="VNI-Korin" pitchFamily="2" charset="0"/>
              </a:rPr>
              <a:t>leân </a:t>
            </a:r>
            <a:br>
              <a:rPr lang="en-US" sz="6600" b="1" smtClean="0">
                <a:latin typeface="VNI-Korin" pitchFamily="2" charset="0"/>
              </a:rPr>
            </a:br>
            <a:r>
              <a:rPr lang="en-US" sz="6600" b="1" smtClean="0">
                <a:latin typeface="VNI-Korin" pitchFamily="2" charset="0"/>
              </a:rPr>
              <a:t>Jeâsus </a:t>
            </a:r>
            <a:r>
              <a:rPr lang="en-US" sz="6600" b="1">
                <a:latin typeface="VNI-Korin" pitchFamily="2" charset="0"/>
              </a:rPr>
              <a:t>muoân lôøi chuùc toân.</a:t>
            </a:r>
            <a:endParaRPr lang="en-US" sz="6600" b="1">
              <a:latin typeface="VNI-Kor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HP-Thunder</vt:lpstr>
      <vt:lpstr>Times New Roman</vt:lpstr>
      <vt:lpstr>VNI-Dom</vt:lpstr>
      <vt:lpstr>VNI-Korin</vt:lpstr>
      <vt:lpstr>VNI-Souvir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17</cp:revision>
  <dcterms:created xsi:type="dcterms:W3CDTF">2007-08-20T05:09:54Z</dcterms:created>
  <dcterms:modified xsi:type="dcterms:W3CDTF">2013-04-02T05:08:25Z</dcterms:modified>
</cp:coreProperties>
</file>