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5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6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29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8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195072" y="2341030"/>
            <a:ext cx="66934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 NGÔÏI CHUÙA TOÂI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137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 NGÔÏI CHUÙA TOÂI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9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Hôõi Cöùu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Cöùu Chuùa Jeâsus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caát tieáng haùt chuùc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taùn Jeâsus thoâi!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6536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3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khoâng thoâi,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leân troïn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soáng.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 NGÔÏI CHUÙA TOÂI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77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9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toâi cao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ñeïp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 baèng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noùi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neân lôøi.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 NGÔÏI CHUÙA TOÂI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62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0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yeâu thöông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ñaõ xaû thaân,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 traàn gian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ñaâu daùm so kòp naøo.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 NGÔÏI CHUÙA TOÂI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431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0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Trôøi cao bieån lôùn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yeâu toâi hôn, loøng toâi say söa ca khen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khoâng thoâi.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 NGÔÏI CHUÙA TOÂI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626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51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2013-04-02T05:01:08Z</dcterms:created>
  <dcterms:modified xsi:type="dcterms:W3CDTF">2013-04-02T05:11:50Z</dcterms:modified>
</cp:coreProperties>
</file>