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0033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F790-0CB9-4F6B-ABC4-22FFD4A14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590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DA6C-BBB0-4751-8021-51BEFDB5C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866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47CE-164A-4A04-9E8E-80BAA0F9E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169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09524-F698-4459-BA0F-CEF431A8E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512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AE00-8F55-4C44-8185-964EB48E9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378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F6C0-8CB7-4C88-BD16-D2B942DE6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420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7AD3-CA32-4851-A467-7B8CA853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519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808E0-6302-4359-ABC7-83297D540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231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33B0-AAF8-4911-B397-554A42CAA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206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B76C7-C854-40D1-9410-1DAE436BE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867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35120-61A0-45C7-B450-702B4936F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16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12F15234-F4C2-484D-A98A-FB5F6F568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 descr="d6cb_2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31775"/>
            <a:ext cx="6353175" cy="1105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89583" y="4120290"/>
            <a:ext cx="5306261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Rush" pitchFamily="2" charset="0"/>
                <a:cs typeface="Arial" charset="0"/>
              </a:rPr>
              <a:t>Vöôït Treân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Rush" pitchFamily="2" charset="0"/>
                <a:cs typeface="Arial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Rush" pitchFamily="2" charset="0"/>
                <a:cs typeface="Arial" charset="0"/>
              </a:rPr>
              <a:t>Taát Caû</a:t>
            </a:r>
            <a:endParaRPr lang="en-US" sz="8000" b="1" dirty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Rush" pitchFamily="2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95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Jesus%20Crucified-A0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9" name="WordArt 3"/>
          <p:cNvSpPr>
            <a:spLocks noChangeArrowheads="1" noChangeShapeType="1" noTextEdit="1"/>
          </p:cNvSpPr>
          <p:nvPr/>
        </p:nvSpPr>
        <p:spPr bwMode="auto">
          <a:xfrm>
            <a:off x="381000" y="4542745"/>
            <a:ext cx="8382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Treân thaäp giaù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VNI-Aptima" pitchFamily="2" charset="0"/>
              </a:rPr>
              <a:t>Ngaøi tuoân huyeát thay toâi.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Jesus%20Crucified-A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3334"/>
          <a:stretch>
            <a:fillRect/>
          </a:stretch>
        </p:blipFill>
        <p:spPr bwMode="auto">
          <a:xfrm>
            <a:off x="0" y="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WordArt 3"/>
          <p:cNvSpPr>
            <a:spLocks noChangeArrowheads="1" noChangeShapeType="1" noTextEdit="1"/>
          </p:cNvSpPr>
          <p:nvPr/>
        </p:nvSpPr>
        <p:spPr bwMode="auto">
          <a:xfrm>
            <a:off x="152400" y="4926795"/>
            <a:ext cx="8763000" cy="16319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ñaõ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chòu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cheát, moïi </a:t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 lieác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maét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khinh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cheâ.</a:t>
            </a:r>
            <a:endParaRPr lang="en-US" sz="6000" b="1" kern="1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04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7" name="WordArt 3"/>
          <p:cNvSpPr>
            <a:spLocks noChangeArrowheads="1" noChangeShapeType="1" noTextEdit="1"/>
          </p:cNvSpPr>
          <p:nvPr/>
        </p:nvSpPr>
        <p:spPr bwMode="auto">
          <a:xfrm>
            <a:off x="3573470" y="1595030"/>
            <a:ext cx="5459585" cy="16319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Daãu con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ngöôøi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choái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boû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yeâu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endParaRPr lang="en-US" sz="6000" b="1" kern="1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Jesus%20Crucified-A01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1" name="WordArt 3"/>
          <p:cNvSpPr>
            <a:spLocks noChangeArrowheads="1" noChangeShapeType="1" noTextEdit="1"/>
          </p:cNvSpPr>
          <p:nvPr/>
        </p:nvSpPr>
        <p:spPr bwMode="auto">
          <a:xfrm>
            <a:off x="238665" y="4619555"/>
            <a:ext cx="8991600" cy="170815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Ñôùn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ñau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 chòu, Ngaøi </a:t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mang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vì toäi toâi. </a:t>
            </a:r>
            <a:endParaRPr lang="en-US" sz="6000" b="1" kern="1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ist2_1406979_worship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"/>
            <a:ext cx="6705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WordArt 3"/>
          <p:cNvSpPr>
            <a:spLocks noChangeArrowheads="1" noChangeShapeType="1" noTextEdit="1"/>
          </p:cNvSpPr>
          <p:nvPr/>
        </p:nvSpPr>
        <p:spPr bwMode="auto">
          <a:xfrm>
            <a:off x="381000" y="4773175"/>
            <a:ext cx="8429625" cy="18288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treân heát naêng quyeàn,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öôït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caùc vua.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WordArt 3"/>
          <p:cNvSpPr>
            <a:spLocks noChangeArrowheads="1" noChangeShapeType="1" noTextEdit="1"/>
          </p:cNvSpPr>
          <p:nvPr/>
        </p:nvSpPr>
        <p:spPr bwMode="auto">
          <a:xfrm>
            <a:off x="4876800" y="609600"/>
            <a:ext cx="4038600" cy="55626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heát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 nhieân,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reân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 vaät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 naøy.</a:t>
            </a:r>
          </a:p>
        </p:txBody>
      </p:sp>
      <p:pic>
        <p:nvPicPr>
          <p:cNvPr id="68613" name="Picture 5" descr="romans6_1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3"/>
          <p:cNvSpPr>
            <a:spLocks noChangeArrowheads="1" noChangeShapeType="1" noTextEdit="1"/>
          </p:cNvSpPr>
          <p:nvPr/>
        </p:nvSpPr>
        <p:spPr bwMode="auto">
          <a:xfrm>
            <a:off x="0" y="4800600"/>
            <a:ext cx="9144000" cy="1676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5400" b="1" kern="10" spc="-15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taän treân khoân ngoan,</a:t>
            </a:r>
          </a:p>
          <a:p>
            <a:pPr algn="ctr"/>
            <a:r>
              <a:rPr lang="en-US" sz="5400" b="1" kern="10" spc="-15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chaân lyù cuûa con ngöôøi theá gian.</a:t>
            </a:r>
          </a:p>
        </p:txBody>
      </p:sp>
      <p:pic>
        <p:nvPicPr>
          <p:cNvPr id="69635" name="Picture 3" descr="romans8_25"/>
          <p:cNvPicPr>
            <a:picLocks noChangeAspect="1" noChangeArrowheads="1"/>
          </p:cNvPicPr>
          <p:nvPr/>
        </p:nvPicPr>
        <p:blipFill>
          <a:blip r:embed="rId2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 b="5217"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PaperQuote1-clear"/>
          <p:cNvPicPr>
            <a:picLocks noChangeAspect="1" noChangeArrowheads="1"/>
          </p:cNvPicPr>
          <p:nvPr/>
        </p:nvPicPr>
        <p:blipFill>
          <a:blip r:embed="rId2">
            <a:lum bright="-30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9" name="WordArt 3"/>
          <p:cNvSpPr>
            <a:spLocks noChangeArrowheads="1" noChangeShapeType="1" noTextEdit="1"/>
          </p:cNvSpPr>
          <p:nvPr/>
        </p:nvSpPr>
        <p:spPr bwMode="auto">
          <a:xfrm>
            <a:off x="0" y="1470345"/>
            <a:ext cx="6106395" cy="1676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Söï hieän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dieän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cuûa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Chuùa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coù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tröôùc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voâ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cuøng.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WordArt 3"/>
          <p:cNvSpPr>
            <a:spLocks noChangeArrowheads="1" noChangeShapeType="1" noTextEdit="1"/>
          </p:cNvSpPr>
          <p:nvPr/>
        </p:nvSpPr>
        <p:spPr bwMode="auto">
          <a:xfrm>
            <a:off x="5148075" y="977815"/>
            <a:ext cx="3810000" cy="56388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treân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heát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naêng </a:t>
            </a:r>
            <a:endParaRPr lang="en-US" sz="6000" b="1" kern="1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quyeàn,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öôït treân</a:t>
            </a:r>
            <a:endParaRPr lang="en-US" sz="6000" b="1" kern="1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caùc vua.</a:t>
            </a:r>
          </a:p>
        </p:txBody>
      </p:sp>
      <p:pic>
        <p:nvPicPr>
          <p:cNvPr id="71683" name="Picture 3" descr="2timothy4_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2" b="3334"/>
          <a:stretch>
            <a:fillRect/>
          </a:stretch>
        </p:blipFill>
        <p:spPr bwMode="auto">
          <a:xfrm>
            <a:off x="0" y="990600"/>
            <a:ext cx="4848225" cy="495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WordArt 3"/>
          <p:cNvSpPr>
            <a:spLocks noChangeArrowheads="1" noChangeShapeType="1" noTextEdit="1"/>
          </p:cNvSpPr>
          <p:nvPr/>
        </p:nvSpPr>
        <p:spPr bwMode="auto">
          <a:xfrm>
            <a:off x="4876800" y="533400"/>
            <a:ext cx="4038600" cy="586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treân heát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thieân nhieân,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reân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caû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muoân vaät </a:t>
            </a:r>
          </a:p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ñôøi naøy.</a:t>
            </a:r>
          </a:p>
        </p:txBody>
      </p:sp>
      <p:pic>
        <p:nvPicPr>
          <p:cNvPr id="72707" name="Picture 3" descr="raisedhands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6" r="23479"/>
          <a:stretch>
            <a:fillRect/>
          </a:stretch>
        </p:blipFill>
        <p:spPr bwMode="auto">
          <a:xfrm>
            <a:off x="0" y="0"/>
            <a:ext cx="4470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3"/>
          <p:cNvSpPr>
            <a:spLocks noChangeArrowheads="1" noChangeShapeType="1" noTextEdit="1"/>
          </p:cNvSpPr>
          <p:nvPr/>
        </p:nvSpPr>
        <p:spPr bwMode="auto">
          <a:xfrm>
            <a:off x="0" y="4838700"/>
            <a:ext cx="9144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5400" b="1" kern="10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Vöôït taän treân vinh hoa,</a:t>
            </a:r>
          </a:p>
          <a:p>
            <a:pPr algn="ctr"/>
            <a:r>
              <a:rPr lang="en-US" sz="5400" b="1" kern="10" spc="-30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chaâu baùu cuûa con ngöôøi theá gian.</a:t>
            </a:r>
          </a:p>
        </p:txBody>
      </p:sp>
      <p:pic>
        <p:nvPicPr>
          <p:cNvPr id="73731" name="Picture 3" descr="john17_18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 bwMode="auto">
          <a:xfrm>
            <a:off x="0" y="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3"/>
          <p:cNvSpPr>
            <a:spLocks noChangeArrowheads="1" noChangeShapeType="1" noTextEdit="1"/>
          </p:cNvSpPr>
          <p:nvPr/>
        </p:nvSpPr>
        <p:spPr bwMode="auto">
          <a:xfrm>
            <a:off x="457200" y="4773175"/>
            <a:ext cx="8382000" cy="1495425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Khoâng chi cao quyù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saùnh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hôn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</a:t>
            </a:r>
            <a:r>
              <a:rPr lang="en-US" sz="6000" b="1" kern="1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vinh </a:t>
            </a:r>
            <a:r>
              <a:rPr lang="en-US" sz="6000" b="1" kern="1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quang Ngaøi.</a:t>
            </a:r>
          </a:p>
        </p:txBody>
      </p:sp>
      <p:pic>
        <p:nvPicPr>
          <p:cNvPr id="74755" name="Picture 3" descr="Worship Pic Logo Small"/>
          <p:cNvPicPr>
            <a:picLocks noChangeAspect="1" noChangeArrowheads="1"/>
          </p:cNvPicPr>
          <p:nvPr/>
        </p:nvPicPr>
        <p:blipFill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5"/>
          <a:stretch>
            <a:fillRect/>
          </a:stretch>
        </p:blipFill>
        <p:spPr bwMode="auto">
          <a:xfrm>
            <a:off x="0" y="0"/>
            <a:ext cx="9144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117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VNI-Aptima</vt:lpstr>
      <vt:lpstr>VNI-Rush</vt:lpstr>
      <vt:lpstr>VNI-Souvir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29</cp:revision>
  <dcterms:created xsi:type="dcterms:W3CDTF">2003-04-28T19:36:37Z</dcterms:created>
  <dcterms:modified xsi:type="dcterms:W3CDTF">2013-04-02T05:23:59Z</dcterms:modified>
</cp:coreProperties>
</file>