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8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2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7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112" y="1853350"/>
            <a:ext cx="66934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LOØNG CON </a:t>
            </a:r>
          </a:p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KÍNH CHA</a:t>
            </a:r>
          </a:p>
        </p:txBody>
      </p:sp>
    </p:spTree>
    <p:extLst>
      <p:ext uri="{BB962C8B-B14F-4D97-AF65-F5344CB8AC3E}">
        <p14:creationId xmlns:p14="http://schemas.microsoft.com/office/powerpoint/2010/main" val="194778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LOØNG CON TOÂN KÍNH CHA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taïo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döïng neân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vuõ truï.</a:t>
            </a:r>
          </a:p>
        </p:txBody>
      </p:sp>
    </p:spTree>
    <p:extLst>
      <p:ext uri="{BB962C8B-B14F-4D97-AF65-F5344CB8AC3E}">
        <p14:creationId xmlns:p14="http://schemas.microsoft.com/office/powerpoint/2010/main" val="6800349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toân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Ñaáng ñaõ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chuùng con.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LOØNG CON TOÂN KÍNH CHA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4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heát loøng.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LOØNG CON TOÂN KÍNH CHA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5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chuoäc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LOØNG CON TOÂN KÍNH CHA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18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46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2013-04-02T05:20:40Z</dcterms:created>
  <dcterms:modified xsi:type="dcterms:W3CDTF">2013-04-02T07:00:34Z</dcterms:modified>
</cp:coreProperties>
</file>